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9"/>
  </p:notesMasterIdLst>
  <p:handoutMasterIdLst>
    <p:handoutMasterId r:id="rId30"/>
  </p:handoutMasterIdLst>
  <p:sldIdLst>
    <p:sldId id="256" r:id="rId5"/>
    <p:sldId id="271" r:id="rId6"/>
    <p:sldId id="302" r:id="rId7"/>
    <p:sldId id="257" r:id="rId8"/>
    <p:sldId id="305" r:id="rId9"/>
    <p:sldId id="315" r:id="rId10"/>
    <p:sldId id="304" r:id="rId11"/>
    <p:sldId id="320" r:id="rId12"/>
    <p:sldId id="303" r:id="rId13"/>
    <p:sldId id="264" r:id="rId14"/>
    <p:sldId id="307" r:id="rId15"/>
    <p:sldId id="306" r:id="rId16"/>
    <p:sldId id="308" r:id="rId17"/>
    <p:sldId id="263" r:id="rId18"/>
    <p:sldId id="309" r:id="rId19"/>
    <p:sldId id="319" r:id="rId20"/>
    <p:sldId id="310" r:id="rId21"/>
    <p:sldId id="311" r:id="rId22"/>
    <p:sldId id="312" r:id="rId23"/>
    <p:sldId id="313" r:id="rId24"/>
    <p:sldId id="316" r:id="rId25"/>
    <p:sldId id="260" r:id="rId26"/>
    <p:sldId id="317" r:id="rId27"/>
    <p:sldId id="318" r:id="rId28"/>
  </p:sldIdLst>
  <p:sldSz cx="9144000" cy="6858000" type="screen4x3"/>
  <p:notesSz cx="6858000" cy="9144000"/>
  <p:defaultTextStyle>
    <a:defPPr>
      <a:defRPr lang="en-CA"/>
    </a:defPPr>
    <a:lvl1pPr algn="l" rtl="0" fontAlgn="base">
      <a:spcBef>
        <a:spcPct val="0"/>
      </a:spcBef>
      <a:spcAft>
        <a:spcPct val="0"/>
      </a:spcAft>
      <a:defRPr sz="2400" kern="1200">
        <a:solidFill>
          <a:schemeClr val="tx1"/>
        </a:solidFill>
        <a:latin typeface="Times"/>
        <a:ea typeface="MS PGothic" pitchFamily="34" charset="-128"/>
        <a:cs typeface="+mn-cs"/>
      </a:defRPr>
    </a:lvl1pPr>
    <a:lvl2pPr marL="457200" algn="l" rtl="0" fontAlgn="base">
      <a:spcBef>
        <a:spcPct val="0"/>
      </a:spcBef>
      <a:spcAft>
        <a:spcPct val="0"/>
      </a:spcAft>
      <a:defRPr sz="2400" kern="1200">
        <a:solidFill>
          <a:schemeClr val="tx1"/>
        </a:solidFill>
        <a:latin typeface="Times"/>
        <a:ea typeface="MS PGothic" pitchFamily="34" charset="-128"/>
        <a:cs typeface="+mn-cs"/>
      </a:defRPr>
    </a:lvl2pPr>
    <a:lvl3pPr marL="914400" algn="l" rtl="0" fontAlgn="base">
      <a:spcBef>
        <a:spcPct val="0"/>
      </a:spcBef>
      <a:spcAft>
        <a:spcPct val="0"/>
      </a:spcAft>
      <a:defRPr sz="2400" kern="1200">
        <a:solidFill>
          <a:schemeClr val="tx1"/>
        </a:solidFill>
        <a:latin typeface="Times"/>
        <a:ea typeface="MS PGothic" pitchFamily="34" charset="-128"/>
        <a:cs typeface="+mn-cs"/>
      </a:defRPr>
    </a:lvl3pPr>
    <a:lvl4pPr marL="1371600" algn="l" rtl="0" fontAlgn="base">
      <a:spcBef>
        <a:spcPct val="0"/>
      </a:spcBef>
      <a:spcAft>
        <a:spcPct val="0"/>
      </a:spcAft>
      <a:defRPr sz="2400" kern="1200">
        <a:solidFill>
          <a:schemeClr val="tx1"/>
        </a:solidFill>
        <a:latin typeface="Times"/>
        <a:ea typeface="MS PGothic" pitchFamily="34" charset="-128"/>
        <a:cs typeface="+mn-cs"/>
      </a:defRPr>
    </a:lvl4pPr>
    <a:lvl5pPr marL="1828800" algn="l" rtl="0" fontAlgn="base">
      <a:spcBef>
        <a:spcPct val="0"/>
      </a:spcBef>
      <a:spcAft>
        <a:spcPct val="0"/>
      </a:spcAft>
      <a:defRPr sz="2400" kern="1200">
        <a:solidFill>
          <a:schemeClr val="tx1"/>
        </a:solidFill>
        <a:latin typeface="Times"/>
        <a:ea typeface="MS PGothic" pitchFamily="34" charset="-128"/>
        <a:cs typeface="+mn-cs"/>
      </a:defRPr>
    </a:lvl5pPr>
    <a:lvl6pPr marL="2286000" algn="l" defTabSz="914400" rtl="0" eaLnBrk="1" latinLnBrk="0" hangingPunct="1">
      <a:defRPr sz="2400" kern="1200">
        <a:solidFill>
          <a:schemeClr val="tx1"/>
        </a:solidFill>
        <a:latin typeface="Times"/>
        <a:ea typeface="MS PGothic" pitchFamily="34" charset="-128"/>
        <a:cs typeface="+mn-cs"/>
      </a:defRPr>
    </a:lvl6pPr>
    <a:lvl7pPr marL="2743200" algn="l" defTabSz="914400" rtl="0" eaLnBrk="1" latinLnBrk="0" hangingPunct="1">
      <a:defRPr sz="2400" kern="1200">
        <a:solidFill>
          <a:schemeClr val="tx1"/>
        </a:solidFill>
        <a:latin typeface="Times"/>
        <a:ea typeface="MS PGothic" pitchFamily="34" charset="-128"/>
        <a:cs typeface="+mn-cs"/>
      </a:defRPr>
    </a:lvl7pPr>
    <a:lvl8pPr marL="3200400" algn="l" defTabSz="914400" rtl="0" eaLnBrk="1" latinLnBrk="0" hangingPunct="1">
      <a:defRPr sz="2400" kern="1200">
        <a:solidFill>
          <a:schemeClr val="tx1"/>
        </a:solidFill>
        <a:latin typeface="Times"/>
        <a:ea typeface="MS PGothic" pitchFamily="34" charset="-128"/>
        <a:cs typeface="+mn-cs"/>
      </a:defRPr>
    </a:lvl8pPr>
    <a:lvl9pPr marL="3657600" algn="l" defTabSz="914400" rtl="0" eaLnBrk="1" latinLnBrk="0" hangingPunct="1">
      <a:defRPr sz="2400" kern="1200">
        <a:solidFill>
          <a:schemeClr val="tx1"/>
        </a:solidFill>
        <a:latin typeface="Times"/>
        <a:ea typeface="MS PGothic" pitchFamily="34" charset="-128"/>
        <a:cs typeface="+mn-cs"/>
      </a:defRPr>
    </a:lvl9pPr>
  </p:defaultTextStyle>
  <p:extLst>
    <p:ext uri="{521415D9-36F7-43E2-AB2F-B90AF26B5E84}">
      <p14:sectionLst xmlns:p14="http://schemas.microsoft.com/office/powerpoint/2010/main">
        <p14:section name="默认节" id="{883E4B07-BB63-4531-A1BD-E3ECB9AD78A0}">
          <p14:sldIdLst>
            <p14:sldId id="256"/>
            <p14:sldId id="271"/>
            <p14:sldId id="302"/>
            <p14:sldId id="257"/>
            <p14:sldId id="305"/>
            <p14:sldId id="315"/>
            <p14:sldId id="304"/>
            <p14:sldId id="320"/>
            <p14:sldId id="303"/>
            <p14:sldId id="264"/>
            <p14:sldId id="307"/>
            <p14:sldId id="306"/>
            <p14:sldId id="308"/>
            <p14:sldId id="263"/>
            <p14:sldId id="309"/>
            <p14:sldId id="319"/>
            <p14:sldId id="310"/>
            <p14:sldId id="311"/>
            <p14:sldId id="312"/>
            <p14:sldId id="313"/>
            <p14:sldId id="316"/>
            <p14:sldId id="260"/>
            <p14:sldId id="317"/>
            <p14:sldId id="3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opher Boddy" initials="CNB" lastIdx="19" clrIdx="0"/>
  <p:cmAuthor id="1" name="mcadieux" initials="m" lastIdx="2" clrIdx="1"/>
  <p:cmAuthor id="2" name="Erin Gomes-Reissmann" initials="EG" lastIdx="1" clrIdx="2">
    <p:extLst>
      <p:ext uri="{19B8F6BF-5375-455C-9EA6-DF929625EA0E}">
        <p15:presenceInfo xmlns:p15="http://schemas.microsoft.com/office/powerpoint/2012/main" userId="S-1-5-21-2813603915-1497959577-1015717311-5834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1" autoAdjust="0"/>
    <p:restoredTop sz="71652" autoAdjust="0"/>
  </p:normalViewPr>
  <p:slideViewPr>
    <p:cSldViewPr>
      <p:cViewPr varScale="1">
        <p:scale>
          <a:sx n="79" d="100"/>
          <a:sy n="79" d="100"/>
        </p:scale>
        <p:origin x="1852" y="56"/>
      </p:cViewPr>
      <p:guideLst>
        <p:guide orient="horz" pos="2160"/>
        <p:guide pos="2880"/>
      </p:guideLst>
    </p:cSldViewPr>
  </p:slideViewPr>
  <p:outlineViewPr>
    <p:cViewPr>
      <p:scale>
        <a:sx n="33" d="100"/>
        <a:sy n="33" d="100"/>
      </p:scale>
      <p:origin x="0" y="0"/>
    </p:cViewPr>
  </p:outlineViewPr>
  <p:notesTextViewPr>
    <p:cViewPr>
      <p:scale>
        <a:sx n="153" d="100"/>
        <a:sy n="153" d="100"/>
      </p:scale>
      <p:origin x="0" y="0"/>
    </p:cViewPr>
  </p:notesTextViewPr>
  <p:sorterViewPr>
    <p:cViewPr>
      <p:scale>
        <a:sx n="100" d="100"/>
        <a:sy n="100" d="100"/>
      </p:scale>
      <p:origin x="0" y="0"/>
    </p:cViewPr>
  </p:sorterViewPr>
  <p:notesViewPr>
    <p:cSldViewPr>
      <p:cViewPr>
        <p:scale>
          <a:sx n="100" d="100"/>
          <a:sy n="100" d="100"/>
        </p:scale>
        <p:origin x="2908" y="-9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wen Luo" userId="c31ba5e8-dd7b-4c58-a7df-61ac5eef58d0" providerId="ADAL" clId="{7F9E775F-3E58-4171-87B4-56BCC8F42F05}"/>
    <pc:docChg chg="undo custSel modSld">
      <pc:chgData name="Zhewen Luo" userId="c31ba5e8-dd7b-4c58-a7df-61ac5eef58d0" providerId="ADAL" clId="{7F9E775F-3E58-4171-87B4-56BCC8F42F05}" dt="2023-06-20T06:05:37.223" v="16" actId="14100"/>
      <pc:docMkLst>
        <pc:docMk/>
      </pc:docMkLst>
      <pc:sldChg chg="modSp mod">
        <pc:chgData name="Zhewen Luo" userId="c31ba5e8-dd7b-4c58-a7df-61ac5eef58d0" providerId="ADAL" clId="{7F9E775F-3E58-4171-87B4-56BCC8F42F05}" dt="2023-06-20T06:05:37.223" v="16" actId="14100"/>
        <pc:sldMkLst>
          <pc:docMk/>
          <pc:sldMk cId="1323900531" sldId="313"/>
        </pc:sldMkLst>
        <pc:spChg chg="mod">
          <ac:chgData name="Zhewen Luo" userId="c31ba5e8-dd7b-4c58-a7df-61ac5eef58d0" providerId="ADAL" clId="{7F9E775F-3E58-4171-87B4-56BCC8F42F05}" dt="2023-06-20T06:01:41.536" v="14" actId="1076"/>
          <ac:spMkLst>
            <pc:docMk/>
            <pc:sldMk cId="1323900531" sldId="313"/>
            <ac:spMk id="20" creationId="{9FBD035D-4D34-D07F-D65A-FA16C7270CEA}"/>
          </ac:spMkLst>
        </pc:spChg>
        <pc:spChg chg="mod">
          <ac:chgData name="Zhewen Luo" userId="c31ba5e8-dd7b-4c58-a7df-61ac5eef58d0" providerId="ADAL" clId="{7F9E775F-3E58-4171-87B4-56BCC8F42F05}" dt="2023-06-20T06:01:43.794" v="15" actId="1076"/>
          <ac:spMkLst>
            <pc:docMk/>
            <pc:sldMk cId="1323900531" sldId="313"/>
            <ac:spMk id="21" creationId="{97FAA05B-6ABD-72BF-47CA-0D4AF46FD162}"/>
          </ac:spMkLst>
        </pc:spChg>
        <pc:picChg chg="mod">
          <ac:chgData name="Zhewen Luo" userId="c31ba5e8-dd7b-4c58-a7df-61ac5eef58d0" providerId="ADAL" clId="{7F9E775F-3E58-4171-87B4-56BCC8F42F05}" dt="2023-06-20T06:05:37.223" v="16" actId="14100"/>
          <ac:picMkLst>
            <pc:docMk/>
            <pc:sldMk cId="1323900531" sldId="313"/>
            <ac:picMk id="18" creationId="{95A28775-35BE-7E70-CE7D-94337F771E1D}"/>
          </ac:picMkLst>
        </pc:picChg>
        <pc:picChg chg="mod">
          <ac:chgData name="Zhewen Luo" userId="c31ba5e8-dd7b-4c58-a7df-61ac5eef58d0" providerId="ADAL" clId="{7F9E775F-3E58-4171-87B4-56BCC8F42F05}" dt="2023-06-20T06:01:37.839" v="10" actId="1035"/>
          <ac:picMkLst>
            <pc:docMk/>
            <pc:sldMk cId="1323900531" sldId="313"/>
            <ac:picMk id="25" creationId="{FF8A761D-0B46-7501-9812-2D6369909D78}"/>
          </ac:picMkLst>
        </pc:picChg>
      </pc:sldChg>
    </pc:docChg>
  </pc:docChgLst>
  <pc:docChgLst>
    <pc:chgData name="Zhewen Luo" userId="c31ba5e8-dd7b-4c58-a7df-61ac5eef58d0" providerId="ADAL" clId="{B210A96B-8739-4D0D-B452-234147C9E133}"/>
    <pc:docChg chg="undo redo custSel addSld modSld sldOrd addSection delSection modSection">
      <pc:chgData name="Zhewen Luo" userId="c31ba5e8-dd7b-4c58-a7df-61ac5eef58d0" providerId="ADAL" clId="{B210A96B-8739-4D0D-B452-234147C9E133}" dt="2023-05-09T20:28:06.945" v="3465" actId="113"/>
      <pc:docMkLst>
        <pc:docMk/>
      </pc:docMkLst>
      <pc:sldChg chg="modNotesTx">
        <pc:chgData name="Zhewen Luo" userId="c31ba5e8-dd7b-4c58-a7df-61ac5eef58d0" providerId="ADAL" clId="{B210A96B-8739-4D0D-B452-234147C9E133}" dt="2023-05-08T19:51:30.671" v="744"/>
        <pc:sldMkLst>
          <pc:docMk/>
          <pc:sldMk cId="1433791263" sldId="256"/>
        </pc:sldMkLst>
      </pc:sldChg>
      <pc:sldChg chg="addSp delSp modSp mod modNotes modNotesTx">
        <pc:chgData name="Zhewen Luo" userId="c31ba5e8-dd7b-4c58-a7df-61ac5eef58d0" providerId="ADAL" clId="{B210A96B-8739-4D0D-B452-234147C9E133}" dt="2023-05-09T15:06:49.427" v="2222" actId="113"/>
        <pc:sldMkLst>
          <pc:docMk/>
          <pc:sldMk cId="3555961594" sldId="257"/>
        </pc:sldMkLst>
        <pc:spChg chg="add del mod">
          <ac:chgData name="Zhewen Luo" userId="c31ba5e8-dd7b-4c58-a7df-61ac5eef58d0" providerId="ADAL" clId="{B210A96B-8739-4D0D-B452-234147C9E133}" dt="2023-05-08T17:16:32.320" v="299"/>
          <ac:spMkLst>
            <pc:docMk/>
            <pc:sldMk cId="3555961594" sldId="257"/>
            <ac:spMk id="2" creationId="{285E5098-0C87-9DD1-7C5F-30298A03033E}"/>
          </ac:spMkLst>
        </pc:spChg>
        <pc:spChg chg="del mod">
          <ac:chgData name="Zhewen Luo" userId="c31ba5e8-dd7b-4c58-a7df-61ac5eef58d0" providerId="ADAL" clId="{B210A96B-8739-4D0D-B452-234147C9E133}" dt="2023-05-08T17:56:10.413" v="577" actId="478"/>
          <ac:spMkLst>
            <pc:docMk/>
            <pc:sldMk cId="3555961594" sldId="257"/>
            <ac:spMk id="12" creationId="{8AF79550-949F-5EF5-FE81-B2B7EB7945CB}"/>
          </ac:spMkLst>
        </pc:spChg>
        <pc:spChg chg="mod">
          <ac:chgData name="Zhewen Luo" userId="c31ba5e8-dd7b-4c58-a7df-61ac5eef58d0" providerId="ADAL" clId="{B210A96B-8739-4D0D-B452-234147C9E133}" dt="2023-05-08T17:57:37.888" v="600" actId="1076"/>
          <ac:spMkLst>
            <pc:docMk/>
            <pc:sldMk cId="3555961594" sldId="257"/>
            <ac:spMk id="13" creationId="{E79BDAFB-35FE-A7DA-10F8-2D019A2C506D}"/>
          </ac:spMkLst>
        </pc:spChg>
        <pc:spChg chg="mod">
          <ac:chgData name="Zhewen Luo" userId="c31ba5e8-dd7b-4c58-a7df-61ac5eef58d0" providerId="ADAL" clId="{B210A96B-8739-4D0D-B452-234147C9E133}" dt="2023-05-08T17:15:49.205" v="294" actId="1038"/>
          <ac:spMkLst>
            <pc:docMk/>
            <pc:sldMk cId="3555961594" sldId="257"/>
            <ac:spMk id="14" creationId="{AB1BA36B-DC4E-430D-26CC-94B2885A7E63}"/>
          </ac:spMkLst>
        </pc:spChg>
        <pc:spChg chg="mod">
          <ac:chgData name="Zhewen Luo" userId="c31ba5e8-dd7b-4c58-a7df-61ac5eef58d0" providerId="ADAL" clId="{B210A96B-8739-4D0D-B452-234147C9E133}" dt="2023-05-08T17:57:44.301" v="601" actId="1076"/>
          <ac:spMkLst>
            <pc:docMk/>
            <pc:sldMk cId="3555961594" sldId="257"/>
            <ac:spMk id="15" creationId="{AB6B1DF2-13C0-3D83-E46E-E822A27E9FB5}"/>
          </ac:spMkLst>
        </pc:spChg>
        <pc:spChg chg="mod">
          <ac:chgData name="Zhewen Luo" userId="c31ba5e8-dd7b-4c58-a7df-61ac5eef58d0" providerId="ADAL" clId="{B210A96B-8739-4D0D-B452-234147C9E133}" dt="2023-05-08T17:59:03.865" v="606" actId="14100"/>
          <ac:spMkLst>
            <pc:docMk/>
            <pc:sldMk cId="3555961594" sldId="257"/>
            <ac:spMk id="16" creationId="{48D56ECE-5742-A295-BB46-3D3CB1F9EE85}"/>
          </ac:spMkLst>
        </pc:spChg>
        <pc:spChg chg="add mod">
          <ac:chgData name="Zhewen Luo" userId="c31ba5e8-dd7b-4c58-a7df-61ac5eef58d0" providerId="ADAL" clId="{B210A96B-8739-4D0D-B452-234147C9E133}" dt="2023-05-08T17:59:11.845" v="608" actId="1076"/>
          <ac:spMkLst>
            <pc:docMk/>
            <pc:sldMk cId="3555961594" sldId="257"/>
            <ac:spMk id="17" creationId="{8B29A8CC-3FD7-076A-ECAC-45B9DF3C3855}"/>
          </ac:spMkLst>
        </pc:spChg>
        <pc:spChg chg="add del mod">
          <ac:chgData name="Zhewen Luo" userId="c31ba5e8-dd7b-4c58-a7df-61ac5eef58d0" providerId="ADAL" clId="{B210A96B-8739-4D0D-B452-234147C9E133}" dt="2023-05-08T22:12:49.275" v="1014" actId="478"/>
          <ac:spMkLst>
            <pc:docMk/>
            <pc:sldMk cId="3555961594" sldId="257"/>
            <ac:spMk id="19" creationId="{43E1103E-76E6-F54A-E442-CBE993DED376}"/>
          </ac:spMkLst>
        </pc:spChg>
        <pc:spChg chg="add del mod">
          <ac:chgData name="Zhewen Luo" userId="c31ba5e8-dd7b-4c58-a7df-61ac5eef58d0" providerId="ADAL" clId="{B210A96B-8739-4D0D-B452-234147C9E133}" dt="2023-05-08T22:12:49.979" v="1015" actId="478"/>
          <ac:spMkLst>
            <pc:docMk/>
            <pc:sldMk cId="3555961594" sldId="257"/>
            <ac:spMk id="20" creationId="{E07ED1A8-DB2B-B266-65C1-DCE2B29E5665}"/>
          </ac:spMkLst>
        </pc:spChg>
        <pc:spChg chg="add del mod">
          <ac:chgData name="Zhewen Luo" userId="c31ba5e8-dd7b-4c58-a7df-61ac5eef58d0" providerId="ADAL" clId="{B210A96B-8739-4D0D-B452-234147C9E133}" dt="2023-05-08T17:59:07.443" v="607" actId="478"/>
          <ac:spMkLst>
            <pc:docMk/>
            <pc:sldMk cId="3555961594" sldId="257"/>
            <ac:spMk id="21" creationId="{6E928FEA-C669-969B-2C65-F049FB2A9B48}"/>
          </ac:spMkLst>
        </pc:spChg>
        <pc:spChg chg="add mod">
          <ac:chgData name="Zhewen Luo" userId="c31ba5e8-dd7b-4c58-a7df-61ac5eef58d0" providerId="ADAL" clId="{B210A96B-8739-4D0D-B452-234147C9E133}" dt="2023-05-08T22:13:42.888" v="1035" actId="1076"/>
          <ac:spMkLst>
            <pc:docMk/>
            <pc:sldMk cId="3555961594" sldId="257"/>
            <ac:spMk id="22" creationId="{E613CA90-270E-3F4C-F5CE-10A964A714ED}"/>
          </ac:spMkLst>
        </pc:spChg>
        <pc:spChg chg="add mod">
          <ac:chgData name="Zhewen Luo" userId="c31ba5e8-dd7b-4c58-a7df-61ac5eef58d0" providerId="ADAL" clId="{B210A96B-8739-4D0D-B452-234147C9E133}" dt="2023-05-08T22:13:48.863" v="1042" actId="1038"/>
          <ac:spMkLst>
            <pc:docMk/>
            <pc:sldMk cId="3555961594" sldId="257"/>
            <ac:spMk id="25" creationId="{59514231-5DC8-3532-ECFA-47A3AE746D69}"/>
          </ac:spMkLst>
        </pc:spChg>
        <pc:picChg chg="add mod">
          <ac:chgData name="Zhewen Luo" userId="c31ba5e8-dd7b-4c58-a7df-61ac5eef58d0" providerId="ADAL" clId="{B210A96B-8739-4D0D-B452-234147C9E133}" dt="2023-05-08T22:13:44.267" v="1039" actId="1035"/>
          <ac:picMkLst>
            <pc:docMk/>
            <pc:sldMk cId="3555961594" sldId="257"/>
            <ac:picMk id="2" creationId="{D2DC8066-5B24-8982-1B38-BB356E0A4539}"/>
          </ac:picMkLst>
        </pc:picChg>
        <pc:picChg chg="add mod">
          <ac:chgData name="Zhewen Luo" userId="c31ba5e8-dd7b-4c58-a7df-61ac5eef58d0" providerId="ADAL" clId="{B210A96B-8739-4D0D-B452-234147C9E133}" dt="2023-05-08T22:13:31.790" v="1030" actId="1038"/>
          <ac:picMkLst>
            <pc:docMk/>
            <pc:sldMk cId="3555961594" sldId="257"/>
            <ac:picMk id="4" creationId="{0C44EA9D-64DC-9002-19F0-20614722B2F2}"/>
          </ac:picMkLst>
        </pc:picChg>
        <pc:picChg chg="add mod">
          <ac:chgData name="Zhewen Luo" userId="c31ba5e8-dd7b-4c58-a7df-61ac5eef58d0" providerId="ADAL" clId="{B210A96B-8739-4D0D-B452-234147C9E133}" dt="2023-05-08T17:59:47.012" v="613" actId="1076"/>
          <ac:picMkLst>
            <pc:docMk/>
            <pc:sldMk cId="3555961594" sldId="257"/>
            <ac:picMk id="5" creationId="{15A22A26-BE73-A205-A2B5-EDBAB74CA565}"/>
          </ac:picMkLst>
        </pc:picChg>
        <pc:cxnChg chg="add del mod">
          <ac:chgData name="Zhewen Luo" userId="c31ba5e8-dd7b-4c58-a7df-61ac5eef58d0" providerId="ADAL" clId="{B210A96B-8739-4D0D-B452-234147C9E133}" dt="2023-05-08T17:52:43.963" v="494" actId="11529"/>
          <ac:cxnSpMkLst>
            <pc:docMk/>
            <pc:sldMk cId="3555961594" sldId="257"/>
            <ac:cxnSpMk id="7" creationId="{94671F68-B750-3A94-D951-985A848D690A}"/>
          </ac:cxnSpMkLst>
        </pc:cxnChg>
        <pc:cxnChg chg="add del mod">
          <ac:chgData name="Zhewen Luo" userId="c31ba5e8-dd7b-4c58-a7df-61ac5eef58d0" providerId="ADAL" clId="{B210A96B-8739-4D0D-B452-234147C9E133}" dt="2023-05-08T17:56:14.163" v="579" actId="478"/>
          <ac:cxnSpMkLst>
            <pc:docMk/>
            <pc:sldMk cId="3555961594" sldId="257"/>
            <ac:cxnSpMk id="9" creationId="{AF8A31AF-D90E-4F3E-CACC-5D969140944B}"/>
          </ac:cxnSpMkLst>
        </pc:cxnChg>
        <pc:cxnChg chg="add del mod">
          <ac:chgData name="Zhewen Luo" userId="c31ba5e8-dd7b-4c58-a7df-61ac5eef58d0" providerId="ADAL" clId="{B210A96B-8739-4D0D-B452-234147C9E133}" dt="2023-05-08T18:01:01.638" v="627" actId="11529"/>
          <ac:cxnSpMkLst>
            <pc:docMk/>
            <pc:sldMk cId="3555961594" sldId="257"/>
            <ac:cxnSpMk id="24" creationId="{522B338D-98B4-0F13-23A6-FAC27BED51EB}"/>
          </ac:cxnSpMkLst>
        </pc:cxnChg>
        <pc:cxnChg chg="add mod">
          <ac:chgData name="Zhewen Luo" userId="c31ba5e8-dd7b-4c58-a7df-61ac5eef58d0" providerId="ADAL" clId="{B210A96B-8739-4D0D-B452-234147C9E133}" dt="2023-05-08T22:13:48.863" v="1042" actId="1038"/>
          <ac:cxnSpMkLst>
            <pc:docMk/>
            <pc:sldMk cId="3555961594" sldId="257"/>
            <ac:cxnSpMk id="27" creationId="{69975CAB-89AA-009B-DB2A-7644A2F3AB49}"/>
          </ac:cxnSpMkLst>
        </pc:cxnChg>
      </pc:sldChg>
      <pc:sldChg chg="modSp mod modNotes modNotesTx">
        <pc:chgData name="Zhewen Luo" userId="c31ba5e8-dd7b-4c58-a7df-61ac5eef58d0" providerId="ADAL" clId="{B210A96B-8739-4D0D-B452-234147C9E133}" dt="2023-05-09T15:28:43.568" v="2330" actId="113"/>
        <pc:sldMkLst>
          <pc:docMk/>
          <pc:sldMk cId="2678680225" sldId="260"/>
        </pc:sldMkLst>
        <pc:picChg chg="mod">
          <ac:chgData name="Zhewen Luo" userId="c31ba5e8-dd7b-4c58-a7df-61ac5eef58d0" providerId="ADAL" clId="{B210A96B-8739-4D0D-B452-234147C9E133}" dt="2023-05-08T17:04:16.805" v="251" actId="14100"/>
          <ac:picMkLst>
            <pc:docMk/>
            <pc:sldMk cId="2678680225" sldId="260"/>
            <ac:picMk id="16" creationId="{A15F4258-446E-6418-F96D-F9E08D473EC3}"/>
          </ac:picMkLst>
        </pc:picChg>
        <pc:cxnChg chg="mod">
          <ac:chgData name="Zhewen Luo" userId="c31ba5e8-dd7b-4c58-a7df-61ac5eef58d0" providerId="ADAL" clId="{B210A96B-8739-4D0D-B452-234147C9E133}" dt="2023-05-08T17:02:36.322" v="233" actId="692"/>
          <ac:cxnSpMkLst>
            <pc:docMk/>
            <pc:sldMk cId="2678680225" sldId="260"/>
            <ac:cxnSpMk id="14" creationId="{CCFA3366-A821-18CE-1A4D-FDC4A37946BF}"/>
          </ac:cxnSpMkLst>
        </pc:cxnChg>
      </pc:sldChg>
      <pc:sldChg chg="modSp mod modNotes modNotesTx">
        <pc:chgData name="Zhewen Luo" userId="c31ba5e8-dd7b-4c58-a7df-61ac5eef58d0" providerId="ADAL" clId="{B210A96B-8739-4D0D-B452-234147C9E133}" dt="2023-05-09T15:15:43.296" v="2237" actId="113"/>
        <pc:sldMkLst>
          <pc:docMk/>
          <pc:sldMk cId="2880335724" sldId="263"/>
        </pc:sldMkLst>
        <pc:spChg chg="mod">
          <ac:chgData name="Zhewen Luo" userId="c31ba5e8-dd7b-4c58-a7df-61ac5eef58d0" providerId="ADAL" clId="{B210A96B-8739-4D0D-B452-234147C9E133}" dt="2023-05-08T16:56:18.097" v="169" actId="692"/>
          <ac:spMkLst>
            <pc:docMk/>
            <pc:sldMk cId="2880335724" sldId="263"/>
            <ac:spMk id="4" creationId="{3EB5EAC0-3905-4C61-6AC4-8DF3625970A4}"/>
          </ac:spMkLst>
        </pc:spChg>
        <pc:spChg chg="mod">
          <ac:chgData name="Zhewen Luo" userId="c31ba5e8-dd7b-4c58-a7df-61ac5eef58d0" providerId="ADAL" clId="{B210A96B-8739-4D0D-B452-234147C9E133}" dt="2023-05-08T16:56:11.665" v="168" actId="207"/>
          <ac:spMkLst>
            <pc:docMk/>
            <pc:sldMk cId="2880335724" sldId="263"/>
            <ac:spMk id="5" creationId="{06D8F070-9E47-5D22-2D25-D9D78E9672EB}"/>
          </ac:spMkLst>
        </pc:spChg>
        <pc:spChg chg="mod">
          <ac:chgData name="Zhewen Luo" userId="c31ba5e8-dd7b-4c58-a7df-61ac5eef58d0" providerId="ADAL" clId="{B210A96B-8739-4D0D-B452-234147C9E133}" dt="2023-05-08T16:56:18.097" v="169" actId="692"/>
          <ac:spMkLst>
            <pc:docMk/>
            <pc:sldMk cId="2880335724" sldId="263"/>
            <ac:spMk id="7" creationId="{A18B7456-909F-CDCF-3CF6-5FAD53B8C354}"/>
          </ac:spMkLst>
        </pc:spChg>
        <pc:spChg chg="mod">
          <ac:chgData name="Zhewen Luo" userId="c31ba5e8-dd7b-4c58-a7df-61ac5eef58d0" providerId="ADAL" clId="{B210A96B-8739-4D0D-B452-234147C9E133}" dt="2023-05-08T16:56:11.665" v="168" actId="207"/>
          <ac:spMkLst>
            <pc:docMk/>
            <pc:sldMk cId="2880335724" sldId="263"/>
            <ac:spMk id="9" creationId="{D4590564-130D-DE33-08B7-C43CC86B7FD6}"/>
          </ac:spMkLst>
        </pc:spChg>
        <pc:spChg chg="mod">
          <ac:chgData name="Zhewen Luo" userId="c31ba5e8-dd7b-4c58-a7df-61ac5eef58d0" providerId="ADAL" clId="{B210A96B-8739-4D0D-B452-234147C9E133}" dt="2023-05-08T16:56:11.665" v="168" actId="207"/>
          <ac:spMkLst>
            <pc:docMk/>
            <pc:sldMk cId="2880335724" sldId="263"/>
            <ac:spMk id="10" creationId="{27B07724-FCEA-77BA-468E-5DA2453938D0}"/>
          </ac:spMkLst>
        </pc:spChg>
        <pc:spChg chg="mod">
          <ac:chgData name="Zhewen Luo" userId="c31ba5e8-dd7b-4c58-a7df-61ac5eef58d0" providerId="ADAL" clId="{B210A96B-8739-4D0D-B452-234147C9E133}" dt="2023-05-08T16:56:11.665" v="168" actId="207"/>
          <ac:spMkLst>
            <pc:docMk/>
            <pc:sldMk cId="2880335724" sldId="263"/>
            <ac:spMk id="11" creationId="{856813BF-C382-EE85-AE82-9CB960809DC2}"/>
          </ac:spMkLst>
        </pc:spChg>
        <pc:spChg chg="mod">
          <ac:chgData name="Zhewen Luo" userId="c31ba5e8-dd7b-4c58-a7df-61ac5eef58d0" providerId="ADAL" clId="{B210A96B-8739-4D0D-B452-234147C9E133}" dt="2023-05-08T16:56:11.665" v="168" actId="207"/>
          <ac:spMkLst>
            <pc:docMk/>
            <pc:sldMk cId="2880335724" sldId="263"/>
            <ac:spMk id="15" creationId="{75A4B228-6107-7AD5-B671-BE1031517D5C}"/>
          </ac:spMkLst>
        </pc:spChg>
        <pc:cxnChg chg="mod">
          <ac:chgData name="Zhewen Luo" userId="c31ba5e8-dd7b-4c58-a7df-61ac5eef58d0" providerId="ADAL" clId="{B210A96B-8739-4D0D-B452-234147C9E133}" dt="2023-05-08T16:56:18.097" v="169" actId="692"/>
          <ac:cxnSpMkLst>
            <pc:docMk/>
            <pc:sldMk cId="2880335724" sldId="263"/>
            <ac:cxnSpMk id="22" creationId="{1FE541E4-1F87-8CE6-B38C-0ED68FE7FB3F}"/>
          </ac:cxnSpMkLst>
        </pc:cxnChg>
        <pc:cxnChg chg="mod">
          <ac:chgData name="Zhewen Luo" userId="c31ba5e8-dd7b-4c58-a7df-61ac5eef58d0" providerId="ADAL" clId="{B210A96B-8739-4D0D-B452-234147C9E133}" dt="2023-05-08T16:56:18.097" v="169" actId="692"/>
          <ac:cxnSpMkLst>
            <pc:docMk/>
            <pc:sldMk cId="2880335724" sldId="263"/>
            <ac:cxnSpMk id="28" creationId="{2DF6E7AC-C968-3B23-55BC-84E684732298}"/>
          </ac:cxnSpMkLst>
        </pc:cxnChg>
      </pc:sldChg>
      <pc:sldChg chg="addSp delSp modSp mod modNotes modNotesTx">
        <pc:chgData name="Zhewen Luo" userId="c31ba5e8-dd7b-4c58-a7df-61ac5eef58d0" providerId="ADAL" clId="{B210A96B-8739-4D0D-B452-234147C9E133}" dt="2023-05-09T19:00:25.234" v="2928" actId="1037"/>
        <pc:sldMkLst>
          <pc:docMk/>
          <pc:sldMk cId="2003579580" sldId="264"/>
        </pc:sldMkLst>
        <pc:spChg chg="del mod">
          <ac:chgData name="Zhewen Luo" userId="c31ba5e8-dd7b-4c58-a7df-61ac5eef58d0" providerId="ADAL" clId="{B210A96B-8739-4D0D-B452-234147C9E133}" dt="2023-05-08T22:14:58.942" v="1050" actId="478"/>
          <ac:spMkLst>
            <pc:docMk/>
            <pc:sldMk cId="2003579580" sldId="264"/>
            <ac:spMk id="4" creationId="{9AF1EDA4-A83B-F0BD-2CA9-95BFB8E2FE8D}"/>
          </ac:spMkLst>
        </pc:spChg>
        <pc:spChg chg="add del mod">
          <ac:chgData name="Zhewen Luo" userId="c31ba5e8-dd7b-4c58-a7df-61ac5eef58d0" providerId="ADAL" clId="{B210A96B-8739-4D0D-B452-234147C9E133}" dt="2023-05-09T15:38:38.323" v="2342" actId="478"/>
          <ac:spMkLst>
            <pc:docMk/>
            <pc:sldMk cId="2003579580" sldId="264"/>
            <ac:spMk id="4" creationId="{C89AFB9E-9151-B5FA-981C-3E3636978408}"/>
          </ac:spMkLst>
        </pc:spChg>
        <pc:spChg chg="del mod">
          <ac:chgData name="Zhewen Luo" userId="c31ba5e8-dd7b-4c58-a7df-61ac5eef58d0" providerId="ADAL" clId="{B210A96B-8739-4D0D-B452-234147C9E133}" dt="2023-05-08T22:15:00.617" v="1052" actId="478"/>
          <ac:spMkLst>
            <pc:docMk/>
            <pc:sldMk cId="2003579580" sldId="264"/>
            <ac:spMk id="6" creationId="{DB66B53B-1A1F-25FD-C4F6-6DA721A4D99F}"/>
          </ac:spMkLst>
        </pc:spChg>
        <pc:spChg chg="del">
          <ac:chgData name="Zhewen Luo" userId="c31ba5e8-dd7b-4c58-a7df-61ac5eef58d0" providerId="ADAL" clId="{B210A96B-8739-4D0D-B452-234147C9E133}" dt="2023-05-08T22:14:58.077" v="1049" actId="478"/>
          <ac:spMkLst>
            <pc:docMk/>
            <pc:sldMk cId="2003579580" sldId="264"/>
            <ac:spMk id="7" creationId="{E23054DF-F191-EE5E-AEEE-FAA021661DC6}"/>
          </ac:spMkLst>
        </pc:spChg>
        <pc:spChg chg="del">
          <ac:chgData name="Zhewen Luo" userId="c31ba5e8-dd7b-4c58-a7df-61ac5eef58d0" providerId="ADAL" clId="{B210A96B-8739-4D0D-B452-234147C9E133}" dt="2023-05-08T22:14:59.952" v="1051" actId="478"/>
          <ac:spMkLst>
            <pc:docMk/>
            <pc:sldMk cId="2003579580" sldId="264"/>
            <ac:spMk id="9" creationId="{7D616E41-9444-C684-DB49-11E176EA8BFC}"/>
          </ac:spMkLst>
        </pc:spChg>
        <pc:spChg chg="mod">
          <ac:chgData name="Zhewen Luo" userId="c31ba5e8-dd7b-4c58-a7df-61ac5eef58d0" providerId="ADAL" clId="{B210A96B-8739-4D0D-B452-234147C9E133}" dt="2023-05-09T19:00:13.344" v="2925" actId="1038"/>
          <ac:spMkLst>
            <pc:docMk/>
            <pc:sldMk cId="2003579580" sldId="264"/>
            <ac:spMk id="10" creationId="{7F0AC143-7DB5-DF2B-D7C9-C515536C8CEC}"/>
          </ac:spMkLst>
        </pc:spChg>
        <pc:spChg chg="mod">
          <ac:chgData name="Zhewen Luo" userId="c31ba5e8-dd7b-4c58-a7df-61ac5eef58d0" providerId="ADAL" clId="{B210A96B-8739-4D0D-B452-234147C9E133}" dt="2023-05-09T19:00:13.344" v="2925" actId="1038"/>
          <ac:spMkLst>
            <pc:docMk/>
            <pc:sldMk cId="2003579580" sldId="264"/>
            <ac:spMk id="11" creationId="{E4CD07C9-5668-14AD-A017-74B288A22443}"/>
          </ac:spMkLst>
        </pc:spChg>
        <pc:spChg chg="mod">
          <ac:chgData name="Zhewen Luo" userId="c31ba5e8-dd7b-4c58-a7df-61ac5eef58d0" providerId="ADAL" clId="{B210A96B-8739-4D0D-B452-234147C9E133}" dt="2023-05-08T22:14:47.779" v="1046"/>
          <ac:spMkLst>
            <pc:docMk/>
            <pc:sldMk cId="2003579580" sldId="264"/>
            <ac:spMk id="14" creationId="{F6CE91F3-7B90-D42A-0743-499B201E5605}"/>
          </ac:spMkLst>
        </pc:spChg>
        <pc:spChg chg="mod">
          <ac:chgData name="Zhewen Luo" userId="c31ba5e8-dd7b-4c58-a7df-61ac5eef58d0" providerId="ADAL" clId="{B210A96B-8739-4D0D-B452-234147C9E133}" dt="2023-05-08T16:54:39.167" v="147" actId="692"/>
          <ac:spMkLst>
            <pc:docMk/>
            <pc:sldMk cId="2003579580" sldId="264"/>
            <ac:spMk id="16" creationId="{A02F9394-11B5-48D3-DADA-8FB6F5FEC491}"/>
          </ac:spMkLst>
        </pc:spChg>
        <pc:spChg chg="add mod">
          <ac:chgData name="Zhewen Luo" userId="c31ba5e8-dd7b-4c58-a7df-61ac5eef58d0" providerId="ADAL" clId="{B210A96B-8739-4D0D-B452-234147C9E133}" dt="2023-05-09T15:39:45.652" v="2402" actId="1076"/>
          <ac:spMkLst>
            <pc:docMk/>
            <pc:sldMk cId="2003579580" sldId="264"/>
            <ac:spMk id="17" creationId="{10A032D2-8687-35B5-1032-00743CF9F797}"/>
          </ac:spMkLst>
        </pc:spChg>
        <pc:spChg chg="del">
          <ac:chgData name="Zhewen Luo" userId="c31ba5e8-dd7b-4c58-a7df-61ac5eef58d0" providerId="ADAL" clId="{B210A96B-8739-4D0D-B452-234147C9E133}" dt="2023-05-08T22:18:06.863" v="1142" actId="478"/>
          <ac:spMkLst>
            <pc:docMk/>
            <pc:sldMk cId="2003579580" sldId="264"/>
            <ac:spMk id="17" creationId="{7D0137F7-8EA0-EA3E-87CA-63F2FA3278A0}"/>
          </ac:spMkLst>
        </pc:spChg>
        <pc:spChg chg="del">
          <ac:chgData name="Zhewen Luo" userId="c31ba5e8-dd7b-4c58-a7df-61ac5eef58d0" providerId="ADAL" clId="{B210A96B-8739-4D0D-B452-234147C9E133}" dt="2023-05-08T22:18:06.083" v="1141" actId="478"/>
          <ac:spMkLst>
            <pc:docMk/>
            <pc:sldMk cId="2003579580" sldId="264"/>
            <ac:spMk id="22" creationId="{0762BE05-A8C7-8D1A-1425-87C6F986A8E3}"/>
          </ac:spMkLst>
        </pc:spChg>
        <pc:spChg chg="mod">
          <ac:chgData name="Zhewen Luo" userId="c31ba5e8-dd7b-4c58-a7df-61ac5eef58d0" providerId="ADAL" clId="{B210A96B-8739-4D0D-B452-234147C9E133}" dt="2023-05-08T16:54:39.167" v="147" actId="692"/>
          <ac:spMkLst>
            <pc:docMk/>
            <pc:sldMk cId="2003579580" sldId="264"/>
            <ac:spMk id="30" creationId="{17705299-F67D-6DB5-3521-8ADEF6613783}"/>
          </ac:spMkLst>
        </pc:spChg>
        <pc:spChg chg="mod">
          <ac:chgData name="Zhewen Luo" userId="c31ba5e8-dd7b-4c58-a7df-61ac5eef58d0" providerId="ADAL" clId="{B210A96B-8739-4D0D-B452-234147C9E133}" dt="2023-05-08T22:18:40.469" v="1163" actId="1076"/>
          <ac:spMkLst>
            <pc:docMk/>
            <pc:sldMk cId="2003579580" sldId="264"/>
            <ac:spMk id="32" creationId="{6DA6BAFD-FE9D-7531-7A00-94A32742CB20}"/>
          </ac:spMkLst>
        </pc:spChg>
        <pc:spChg chg="mod">
          <ac:chgData name="Zhewen Luo" userId="c31ba5e8-dd7b-4c58-a7df-61ac5eef58d0" providerId="ADAL" clId="{B210A96B-8739-4D0D-B452-234147C9E133}" dt="2023-05-08T22:18:44.701" v="1164" actId="1076"/>
          <ac:spMkLst>
            <pc:docMk/>
            <pc:sldMk cId="2003579580" sldId="264"/>
            <ac:spMk id="34" creationId="{9E4B058B-01B7-C5E9-B598-02504A422D93}"/>
          </ac:spMkLst>
        </pc:spChg>
        <pc:picChg chg="add mod">
          <ac:chgData name="Zhewen Luo" userId="c31ba5e8-dd7b-4c58-a7df-61ac5eef58d0" providerId="ADAL" clId="{B210A96B-8739-4D0D-B452-234147C9E133}" dt="2023-05-09T19:00:25.234" v="2928" actId="1037"/>
          <ac:picMkLst>
            <pc:docMk/>
            <pc:sldMk cId="2003579580" sldId="264"/>
            <ac:picMk id="12" creationId="{F8EC93E3-ED4A-0828-A6B4-8FADC7C339A6}"/>
          </ac:picMkLst>
        </pc:picChg>
        <pc:picChg chg="add mod">
          <ac:chgData name="Zhewen Luo" userId="c31ba5e8-dd7b-4c58-a7df-61ac5eef58d0" providerId="ADAL" clId="{B210A96B-8739-4D0D-B452-234147C9E133}" dt="2023-05-09T19:00:25.234" v="2928" actId="1037"/>
          <ac:picMkLst>
            <pc:docMk/>
            <pc:sldMk cId="2003579580" sldId="264"/>
            <ac:picMk id="13" creationId="{2CEE4491-5AC3-2627-7362-28E084D04261}"/>
          </ac:picMkLst>
        </pc:picChg>
        <pc:cxnChg chg="add del mod">
          <ac:chgData name="Zhewen Luo" userId="c31ba5e8-dd7b-4c58-a7df-61ac5eef58d0" providerId="ADAL" clId="{B210A96B-8739-4D0D-B452-234147C9E133}" dt="2023-05-09T15:38:47.004" v="2346" actId="478"/>
          <ac:cxnSpMkLst>
            <pc:docMk/>
            <pc:sldMk cId="2003579580" sldId="264"/>
            <ac:cxnSpMk id="5" creationId="{24372168-05CD-22BE-CE85-CBD132A642F7}"/>
          </ac:cxnSpMkLst>
        </pc:cxnChg>
        <pc:cxnChg chg="add mod">
          <ac:chgData name="Zhewen Luo" userId="c31ba5e8-dd7b-4c58-a7df-61ac5eef58d0" providerId="ADAL" clId="{B210A96B-8739-4D0D-B452-234147C9E133}" dt="2023-05-09T15:40:08.099" v="2406" actId="692"/>
          <ac:cxnSpMkLst>
            <pc:docMk/>
            <pc:sldMk cId="2003579580" sldId="264"/>
            <ac:cxnSpMk id="9" creationId="{D7E65365-5538-6704-8D8C-A7B438E416B3}"/>
          </ac:cxnSpMkLst>
        </pc:cxnChg>
        <pc:cxnChg chg="mod">
          <ac:chgData name="Zhewen Luo" userId="c31ba5e8-dd7b-4c58-a7df-61ac5eef58d0" providerId="ADAL" clId="{B210A96B-8739-4D0D-B452-234147C9E133}" dt="2023-05-09T19:00:25.234" v="2928" actId="1037"/>
          <ac:cxnSpMkLst>
            <pc:docMk/>
            <pc:sldMk cId="2003579580" sldId="264"/>
            <ac:cxnSpMk id="19" creationId="{76DD62BA-C7FD-37C1-7A55-833E70DEC6E7}"/>
          </ac:cxnSpMkLst>
        </pc:cxnChg>
        <pc:cxnChg chg="mod">
          <ac:chgData name="Zhewen Luo" userId="c31ba5e8-dd7b-4c58-a7df-61ac5eef58d0" providerId="ADAL" clId="{B210A96B-8739-4D0D-B452-234147C9E133}" dt="2023-05-09T19:00:13.344" v="2925" actId="1038"/>
          <ac:cxnSpMkLst>
            <pc:docMk/>
            <pc:sldMk cId="2003579580" sldId="264"/>
            <ac:cxnSpMk id="20" creationId="{B8D74BB7-F525-0A25-7E69-F70841298AAB}"/>
          </ac:cxnSpMkLst>
        </pc:cxnChg>
        <pc:cxnChg chg="mod">
          <ac:chgData name="Zhewen Luo" userId="c31ba5e8-dd7b-4c58-a7df-61ac5eef58d0" providerId="ADAL" clId="{B210A96B-8739-4D0D-B452-234147C9E133}" dt="2023-05-08T16:53:47.330" v="134" actId="692"/>
          <ac:cxnSpMkLst>
            <pc:docMk/>
            <pc:sldMk cId="2003579580" sldId="264"/>
            <ac:cxnSpMk id="21" creationId="{F77AACBB-AA2B-35F1-B48A-AE77B3287CA7}"/>
          </ac:cxnSpMkLst>
        </pc:cxnChg>
        <pc:cxnChg chg="mod">
          <ac:chgData name="Zhewen Luo" userId="c31ba5e8-dd7b-4c58-a7df-61ac5eef58d0" providerId="ADAL" clId="{B210A96B-8739-4D0D-B452-234147C9E133}" dt="2023-05-09T19:00:13.344" v="2925" actId="1038"/>
          <ac:cxnSpMkLst>
            <pc:docMk/>
            <pc:sldMk cId="2003579580" sldId="264"/>
            <ac:cxnSpMk id="23" creationId="{D3738A3F-449A-98A9-4A3F-44165AD886BA}"/>
          </ac:cxnSpMkLst>
        </pc:cxnChg>
        <pc:cxnChg chg="mod">
          <ac:chgData name="Zhewen Luo" userId="c31ba5e8-dd7b-4c58-a7df-61ac5eef58d0" providerId="ADAL" clId="{B210A96B-8739-4D0D-B452-234147C9E133}" dt="2023-05-09T19:00:25.234" v="2928" actId="1037"/>
          <ac:cxnSpMkLst>
            <pc:docMk/>
            <pc:sldMk cId="2003579580" sldId="264"/>
            <ac:cxnSpMk id="28" creationId="{49A42E57-E766-9CED-742F-8E32798F17BF}"/>
          </ac:cxnSpMkLst>
        </pc:cxnChg>
        <pc:cxnChg chg="mod">
          <ac:chgData name="Zhewen Luo" userId="c31ba5e8-dd7b-4c58-a7df-61ac5eef58d0" providerId="ADAL" clId="{B210A96B-8739-4D0D-B452-234147C9E133}" dt="2023-05-08T16:53:47.330" v="134" actId="692"/>
          <ac:cxnSpMkLst>
            <pc:docMk/>
            <pc:sldMk cId="2003579580" sldId="264"/>
            <ac:cxnSpMk id="54" creationId="{FF6B49FE-FBED-CAB4-5EB6-5037663AD84E}"/>
          </ac:cxnSpMkLst>
        </pc:cxnChg>
        <pc:cxnChg chg="mod">
          <ac:chgData name="Zhewen Luo" userId="c31ba5e8-dd7b-4c58-a7df-61ac5eef58d0" providerId="ADAL" clId="{B210A96B-8739-4D0D-B452-234147C9E133}" dt="2023-05-08T16:53:47.330" v="134" actId="692"/>
          <ac:cxnSpMkLst>
            <pc:docMk/>
            <pc:sldMk cId="2003579580" sldId="264"/>
            <ac:cxnSpMk id="60" creationId="{ED42ED40-21B8-3D3C-8CC9-BF22E8F6D9D1}"/>
          </ac:cxnSpMkLst>
        </pc:cxnChg>
      </pc:sldChg>
      <pc:sldChg chg="modNotes modNotesTx">
        <pc:chgData name="Zhewen Luo" userId="c31ba5e8-dd7b-4c58-a7df-61ac5eef58d0" providerId="ADAL" clId="{B210A96B-8739-4D0D-B452-234147C9E133}" dt="2023-05-09T15:03:31.894" v="2193" actId="113"/>
        <pc:sldMkLst>
          <pc:docMk/>
          <pc:sldMk cId="522931922" sldId="271"/>
        </pc:sldMkLst>
      </pc:sldChg>
      <pc:sldChg chg="addSp delSp modSp mod modNotes modNotesTx">
        <pc:chgData name="Zhewen Luo" userId="c31ba5e8-dd7b-4c58-a7df-61ac5eef58d0" providerId="ADAL" clId="{B210A96B-8739-4D0D-B452-234147C9E133}" dt="2023-05-09T20:13:03.203" v="3454" actId="1076"/>
        <pc:sldMkLst>
          <pc:docMk/>
          <pc:sldMk cId="3301980789" sldId="302"/>
        </pc:sldMkLst>
        <pc:spChg chg="add del mod">
          <ac:chgData name="Zhewen Luo" userId="c31ba5e8-dd7b-4c58-a7df-61ac5eef58d0" providerId="ADAL" clId="{B210A96B-8739-4D0D-B452-234147C9E133}" dt="2023-05-08T17:40:49.657" v="344" actId="478"/>
          <ac:spMkLst>
            <pc:docMk/>
            <pc:sldMk cId="3301980789" sldId="302"/>
            <ac:spMk id="2" creationId="{3BDA0EC9-23DA-B84C-CBDC-C4CBAEF6F467}"/>
          </ac:spMkLst>
        </pc:spChg>
        <pc:spChg chg="del mod">
          <ac:chgData name="Zhewen Luo" userId="c31ba5e8-dd7b-4c58-a7df-61ac5eef58d0" providerId="ADAL" clId="{B210A96B-8739-4D0D-B452-234147C9E133}" dt="2023-05-08T22:11:58.800" v="1002" actId="478"/>
          <ac:spMkLst>
            <pc:docMk/>
            <pc:sldMk cId="3301980789" sldId="302"/>
            <ac:spMk id="3" creationId="{3A78B53B-26A2-AD4C-1C57-7A5B847D606A}"/>
          </ac:spMkLst>
        </pc:spChg>
        <pc:spChg chg="add mod">
          <ac:chgData name="Zhewen Luo" userId="c31ba5e8-dd7b-4c58-a7df-61ac5eef58d0" providerId="ADAL" clId="{B210A96B-8739-4D0D-B452-234147C9E133}" dt="2023-05-09T20:13:03.203" v="3454" actId="1076"/>
          <ac:spMkLst>
            <pc:docMk/>
            <pc:sldMk cId="3301980789" sldId="302"/>
            <ac:spMk id="3" creationId="{B1EECA50-67BB-A375-6C7E-876D12991D43}"/>
          </ac:spMkLst>
        </pc:spChg>
        <pc:spChg chg="del mod">
          <ac:chgData name="Zhewen Luo" userId="c31ba5e8-dd7b-4c58-a7df-61ac5eef58d0" providerId="ADAL" clId="{B210A96B-8739-4D0D-B452-234147C9E133}" dt="2023-05-08T16:43:15.420" v="41" actId="478"/>
          <ac:spMkLst>
            <pc:docMk/>
            <pc:sldMk cId="3301980789" sldId="302"/>
            <ac:spMk id="5" creationId="{F2178C5E-B91E-410F-7042-71753A505545}"/>
          </ac:spMkLst>
        </pc:spChg>
        <pc:spChg chg="add del">
          <ac:chgData name="Zhewen Luo" userId="c31ba5e8-dd7b-4c58-a7df-61ac5eef58d0" providerId="ADAL" clId="{B210A96B-8739-4D0D-B452-234147C9E133}" dt="2023-05-08T16:42:11.055" v="13" actId="478"/>
          <ac:spMkLst>
            <pc:docMk/>
            <pc:sldMk cId="3301980789" sldId="302"/>
            <ac:spMk id="7" creationId="{80269B55-D873-0E35-979B-5A60CB10304D}"/>
          </ac:spMkLst>
        </pc:spChg>
        <pc:spChg chg="add mod">
          <ac:chgData name="Zhewen Luo" userId="c31ba5e8-dd7b-4c58-a7df-61ac5eef58d0" providerId="ADAL" clId="{B210A96B-8739-4D0D-B452-234147C9E133}" dt="2023-05-08T17:46:02.170" v="484" actId="20577"/>
          <ac:spMkLst>
            <pc:docMk/>
            <pc:sldMk cId="3301980789" sldId="302"/>
            <ac:spMk id="8" creationId="{779A176E-6BA0-B4DB-08DE-E6E7AF3161E6}"/>
          </ac:spMkLst>
        </pc:spChg>
        <pc:spChg chg="del mod">
          <ac:chgData name="Zhewen Luo" userId="c31ba5e8-dd7b-4c58-a7df-61ac5eef58d0" providerId="ADAL" clId="{B210A96B-8739-4D0D-B452-234147C9E133}" dt="2023-05-08T17:45:19.377" v="475" actId="478"/>
          <ac:spMkLst>
            <pc:docMk/>
            <pc:sldMk cId="3301980789" sldId="302"/>
            <ac:spMk id="9" creationId="{684790AB-9825-FF6D-58D3-E35238F2C223}"/>
          </ac:spMkLst>
        </pc:spChg>
        <pc:spChg chg="add mod">
          <ac:chgData name="Zhewen Luo" userId="c31ba5e8-dd7b-4c58-a7df-61ac5eef58d0" providerId="ADAL" clId="{B210A96B-8739-4D0D-B452-234147C9E133}" dt="2023-05-08T21:00:00.183" v="790" actId="20577"/>
          <ac:spMkLst>
            <pc:docMk/>
            <pc:sldMk cId="3301980789" sldId="302"/>
            <ac:spMk id="10" creationId="{B5B54C98-B70A-87C5-F644-4317B890633D}"/>
          </ac:spMkLst>
        </pc:spChg>
        <pc:spChg chg="add del mod">
          <ac:chgData name="Zhewen Luo" userId="c31ba5e8-dd7b-4c58-a7df-61ac5eef58d0" providerId="ADAL" clId="{B210A96B-8739-4D0D-B452-234147C9E133}" dt="2023-05-08T22:11:58.800" v="1002" actId="478"/>
          <ac:spMkLst>
            <pc:docMk/>
            <pc:sldMk cId="3301980789" sldId="302"/>
            <ac:spMk id="11" creationId="{68C29643-4F59-86A3-1067-0080B923071E}"/>
          </ac:spMkLst>
        </pc:spChg>
        <pc:picChg chg="add mod">
          <ac:chgData name="Zhewen Luo" userId="c31ba5e8-dd7b-4c58-a7df-61ac5eef58d0" providerId="ADAL" clId="{B210A96B-8739-4D0D-B452-234147C9E133}" dt="2023-05-09T20:12:43.716" v="3421" actId="1076"/>
          <ac:picMkLst>
            <pc:docMk/>
            <pc:sldMk cId="3301980789" sldId="302"/>
            <ac:picMk id="2" creationId="{13D7B4C2-1517-1215-192F-72725B3775CC}"/>
          </ac:picMkLst>
        </pc:picChg>
        <pc:picChg chg="add mod">
          <ac:chgData name="Zhewen Luo" userId="c31ba5e8-dd7b-4c58-a7df-61ac5eef58d0" providerId="ADAL" clId="{B210A96B-8739-4D0D-B452-234147C9E133}" dt="2023-05-09T20:12:45.103" v="3423" actId="1076"/>
          <ac:picMkLst>
            <pc:docMk/>
            <pc:sldMk cId="3301980789" sldId="302"/>
            <ac:picMk id="5" creationId="{235C1E7B-C9A0-558D-AB6B-1D6144D8E7AD}"/>
          </ac:picMkLst>
        </pc:picChg>
      </pc:sldChg>
      <pc:sldChg chg="modSp mod modNotesTx">
        <pc:chgData name="Zhewen Luo" userId="c31ba5e8-dd7b-4c58-a7df-61ac5eef58d0" providerId="ADAL" clId="{B210A96B-8739-4D0D-B452-234147C9E133}" dt="2023-05-09T16:33:55.148" v="2660" actId="20577"/>
        <pc:sldMkLst>
          <pc:docMk/>
          <pc:sldMk cId="3169088834" sldId="303"/>
        </pc:sldMkLst>
        <pc:spChg chg="mod">
          <ac:chgData name="Zhewen Luo" userId="c31ba5e8-dd7b-4c58-a7df-61ac5eef58d0" providerId="ADAL" clId="{B210A96B-8739-4D0D-B452-234147C9E133}" dt="2023-05-08T16:52:34.778" v="129" actId="692"/>
          <ac:spMkLst>
            <pc:docMk/>
            <pc:sldMk cId="3169088834" sldId="303"/>
            <ac:spMk id="2" creationId="{B2879986-2259-DD11-C8E4-EC8423D9F70E}"/>
          </ac:spMkLst>
        </pc:spChg>
        <pc:spChg chg="mod">
          <ac:chgData name="Zhewen Luo" userId="c31ba5e8-dd7b-4c58-a7df-61ac5eef58d0" providerId="ADAL" clId="{B210A96B-8739-4D0D-B452-234147C9E133}" dt="2023-05-08T16:52:34.778" v="129" actId="692"/>
          <ac:spMkLst>
            <pc:docMk/>
            <pc:sldMk cId="3169088834" sldId="303"/>
            <ac:spMk id="5" creationId="{2CBD6855-C2C2-3B95-18E7-2F36B94E55AB}"/>
          </ac:spMkLst>
        </pc:spChg>
        <pc:spChg chg="mod">
          <ac:chgData name="Zhewen Luo" userId="c31ba5e8-dd7b-4c58-a7df-61ac5eef58d0" providerId="ADAL" clId="{B210A96B-8739-4D0D-B452-234147C9E133}" dt="2023-05-08T16:52:17.037" v="124" actId="207"/>
          <ac:spMkLst>
            <pc:docMk/>
            <pc:sldMk cId="3169088834" sldId="303"/>
            <ac:spMk id="7" creationId="{01EA62DA-53CA-D8B6-13AB-3EB94C459EF1}"/>
          </ac:spMkLst>
        </pc:spChg>
        <pc:spChg chg="mod">
          <ac:chgData name="Zhewen Luo" userId="c31ba5e8-dd7b-4c58-a7df-61ac5eef58d0" providerId="ADAL" clId="{B210A96B-8739-4D0D-B452-234147C9E133}" dt="2023-05-08T16:52:19.361" v="125" actId="207"/>
          <ac:spMkLst>
            <pc:docMk/>
            <pc:sldMk cId="3169088834" sldId="303"/>
            <ac:spMk id="8" creationId="{44DA2382-039C-5631-F385-C2C7CC585777}"/>
          </ac:spMkLst>
        </pc:spChg>
        <pc:spChg chg="mod">
          <ac:chgData name="Zhewen Luo" userId="c31ba5e8-dd7b-4c58-a7df-61ac5eef58d0" providerId="ADAL" clId="{B210A96B-8739-4D0D-B452-234147C9E133}" dt="2023-05-08T16:52:24.821" v="128" actId="207"/>
          <ac:spMkLst>
            <pc:docMk/>
            <pc:sldMk cId="3169088834" sldId="303"/>
            <ac:spMk id="10" creationId="{94007AD4-C6D5-165E-21FE-91DE4B01094D}"/>
          </ac:spMkLst>
        </pc:spChg>
        <pc:spChg chg="mod">
          <ac:chgData name="Zhewen Luo" userId="c31ba5e8-dd7b-4c58-a7df-61ac5eef58d0" providerId="ADAL" clId="{B210A96B-8739-4D0D-B452-234147C9E133}" dt="2023-05-08T16:52:34.778" v="129" actId="692"/>
          <ac:spMkLst>
            <pc:docMk/>
            <pc:sldMk cId="3169088834" sldId="303"/>
            <ac:spMk id="11" creationId="{E44EAD1E-5434-4201-D54C-1B8278940586}"/>
          </ac:spMkLst>
        </pc:spChg>
        <pc:spChg chg="mod">
          <ac:chgData name="Zhewen Luo" userId="c31ba5e8-dd7b-4c58-a7df-61ac5eef58d0" providerId="ADAL" clId="{B210A96B-8739-4D0D-B452-234147C9E133}" dt="2023-05-08T16:52:03.486" v="121" actId="207"/>
          <ac:spMkLst>
            <pc:docMk/>
            <pc:sldMk cId="3169088834" sldId="303"/>
            <ac:spMk id="12" creationId="{162A2EC1-2D5F-21A8-69B3-B0FEC3642122}"/>
          </ac:spMkLst>
        </pc:spChg>
        <pc:spChg chg="mod">
          <ac:chgData name="Zhewen Luo" userId="c31ba5e8-dd7b-4c58-a7df-61ac5eef58d0" providerId="ADAL" clId="{B210A96B-8739-4D0D-B452-234147C9E133}" dt="2023-05-08T16:52:03.486" v="121" actId="207"/>
          <ac:spMkLst>
            <pc:docMk/>
            <pc:sldMk cId="3169088834" sldId="303"/>
            <ac:spMk id="13" creationId="{939E5B56-F358-A49A-00B2-150E3F09466E}"/>
          </ac:spMkLst>
        </pc:spChg>
        <pc:spChg chg="mod">
          <ac:chgData name="Zhewen Luo" userId="c31ba5e8-dd7b-4c58-a7df-61ac5eef58d0" providerId="ADAL" clId="{B210A96B-8739-4D0D-B452-234147C9E133}" dt="2023-05-08T16:52:03.486" v="121" actId="207"/>
          <ac:spMkLst>
            <pc:docMk/>
            <pc:sldMk cId="3169088834" sldId="303"/>
            <ac:spMk id="14" creationId="{FB01E28A-D414-FF75-F7DA-AABB9133DE41}"/>
          </ac:spMkLst>
        </pc:spChg>
        <pc:spChg chg="mod">
          <ac:chgData name="Zhewen Luo" userId="c31ba5e8-dd7b-4c58-a7df-61ac5eef58d0" providerId="ADAL" clId="{B210A96B-8739-4D0D-B452-234147C9E133}" dt="2023-05-08T16:52:34.778" v="129" actId="692"/>
          <ac:spMkLst>
            <pc:docMk/>
            <pc:sldMk cId="3169088834" sldId="303"/>
            <ac:spMk id="15" creationId="{B2B327CC-F673-9C5E-C7EE-27B3A3A8846E}"/>
          </ac:spMkLst>
        </pc:spChg>
        <pc:spChg chg="mod">
          <ac:chgData name="Zhewen Luo" userId="c31ba5e8-dd7b-4c58-a7df-61ac5eef58d0" providerId="ADAL" clId="{B210A96B-8739-4D0D-B452-234147C9E133}" dt="2023-05-08T16:52:03.486" v="121" actId="207"/>
          <ac:spMkLst>
            <pc:docMk/>
            <pc:sldMk cId="3169088834" sldId="303"/>
            <ac:spMk id="16" creationId="{DDE3E844-D5B4-8E03-3A49-C8F0FC218D6E}"/>
          </ac:spMkLst>
        </pc:spChg>
        <pc:spChg chg="mod">
          <ac:chgData name="Zhewen Luo" userId="c31ba5e8-dd7b-4c58-a7df-61ac5eef58d0" providerId="ADAL" clId="{B210A96B-8739-4D0D-B452-234147C9E133}" dt="2023-05-09T16:33:55.148" v="2660" actId="20577"/>
          <ac:spMkLst>
            <pc:docMk/>
            <pc:sldMk cId="3169088834" sldId="303"/>
            <ac:spMk id="17" creationId="{46474E7E-01B2-4509-E838-E3802BC4EBF1}"/>
          </ac:spMkLst>
        </pc:spChg>
        <pc:cxnChg chg="mod">
          <ac:chgData name="Zhewen Luo" userId="c31ba5e8-dd7b-4c58-a7df-61ac5eef58d0" providerId="ADAL" clId="{B210A96B-8739-4D0D-B452-234147C9E133}" dt="2023-05-09T16:33:48.387" v="2639" actId="20577"/>
          <ac:cxnSpMkLst>
            <pc:docMk/>
            <pc:sldMk cId="3169088834" sldId="303"/>
            <ac:cxnSpMk id="19" creationId="{50E0BB0F-3FAC-DE59-3CC0-1EA96CCD33F9}"/>
          </ac:cxnSpMkLst>
        </pc:cxnChg>
      </pc:sldChg>
      <pc:sldChg chg="addSp delSp modSp mod modNotes modNotesTx">
        <pc:chgData name="Zhewen Luo" userId="c31ba5e8-dd7b-4c58-a7df-61ac5eef58d0" providerId="ADAL" clId="{B210A96B-8739-4D0D-B452-234147C9E133}" dt="2023-05-09T20:28:06.945" v="3465" actId="113"/>
        <pc:sldMkLst>
          <pc:docMk/>
          <pc:sldMk cId="1535266514" sldId="304"/>
        </pc:sldMkLst>
        <pc:spChg chg="del mod">
          <ac:chgData name="Zhewen Luo" userId="c31ba5e8-dd7b-4c58-a7df-61ac5eef58d0" providerId="ADAL" clId="{B210A96B-8739-4D0D-B452-234147C9E133}" dt="2023-05-09T16:31:05.187" v="2531" actId="478"/>
          <ac:spMkLst>
            <pc:docMk/>
            <pc:sldMk cId="1535266514" sldId="304"/>
            <ac:spMk id="2" creationId="{F22F3EF9-EF1F-4915-8ED5-ACFFCF9A3EF9}"/>
          </ac:spMkLst>
        </pc:spChg>
        <pc:spChg chg="del">
          <ac:chgData name="Zhewen Luo" userId="c31ba5e8-dd7b-4c58-a7df-61ac5eef58d0" providerId="ADAL" clId="{B210A96B-8739-4D0D-B452-234147C9E133}" dt="2023-05-09T16:31:05.187" v="2531" actId="478"/>
          <ac:spMkLst>
            <pc:docMk/>
            <pc:sldMk cId="1535266514" sldId="304"/>
            <ac:spMk id="3" creationId="{A2A59F2B-8262-833D-DD2E-C1917C9457F3}"/>
          </ac:spMkLst>
        </pc:spChg>
        <pc:spChg chg="add del mod">
          <ac:chgData name="Zhewen Luo" userId="c31ba5e8-dd7b-4c58-a7df-61ac5eef58d0" providerId="ADAL" clId="{B210A96B-8739-4D0D-B452-234147C9E133}" dt="2023-05-09T18:58:57.267" v="2911" actId="478"/>
          <ac:spMkLst>
            <pc:docMk/>
            <pc:sldMk cId="1535266514" sldId="304"/>
            <ac:spMk id="4" creationId="{5B1DBF03-73FC-EA82-F468-BCBA9D5B676F}"/>
          </ac:spMkLst>
        </pc:spChg>
        <pc:spChg chg="mod">
          <ac:chgData name="Zhewen Luo" userId="c31ba5e8-dd7b-4c58-a7df-61ac5eef58d0" providerId="ADAL" clId="{B210A96B-8739-4D0D-B452-234147C9E133}" dt="2023-05-09T19:50:17.202" v="3209" actId="1076"/>
          <ac:spMkLst>
            <pc:docMk/>
            <pc:sldMk cId="1535266514" sldId="304"/>
            <ac:spMk id="6" creationId="{901BC2F6-3DA8-9233-0851-351EF785EA8F}"/>
          </ac:spMkLst>
        </pc:spChg>
        <pc:spChg chg="del mod">
          <ac:chgData name="Zhewen Luo" userId="c31ba5e8-dd7b-4c58-a7df-61ac5eef58d0" providerId="ADAL" clId="{B210A96B-8739-4D0D-B452-234147C9E133}" dt="2023-05-09T18:58:58.341" v="2912" actId="478"/>
          <ac:spMkLst>
            <pc:docMk/>
            <pc:sldMk cId="1535266514" sldId="304"/>
            <ac:spMk id="9" creationId="{80559540-34AE-8CB7-48B1-90A6C45AC4FC}"/>
          </ac:spMkLst>
        </pc:spChg>
        <pc:spChg chg="add del mod">
          <ac:chgData name="Zhewen Luo" userId="c31ba5e8-dd7b-4c58-a7df-61ac5eef58d0" providerId="ADAL" clId="{B210A96B-8739-4D0D-B452-234147C9E133}" dt="2023-05-09T19:41:32.138" v="3098"/>
          <ac:spMkLst>
            <pc:docMk/>
            <pc:sldMk cId="1535266514" sldId="304"/>
            <ac:spMk id="14" creationId="{1A160B15-B408-9DDB-190D-3978DE9C7F2B}"/>
          </ac:spMkLst>
        </pc:spChg>
        <pc:spChg chg="add mod">
          <ac:chgData name="Zhewen Luo" userId="c31ba5e8-dd7b-4c58-a7df-61ac5eef58d0" providerId="ADAL" clId="{B210A96B-8739-4D0D-B452-234147C9E133}" dt="2023-05-09T19:50:11.340" v="3207" actId="1035"/>
          <ac:spMkLst>
            <pc:docMk/>
            <pc:sldMk cId="1535266514" sldId="304"/>
            <ac:spMk id="16" creationId="{64BE8D45-E6D4-CA96-BA65-AFEE3CA467AE}"/>
          </ac:spMkLst>
        </pc:spChg>
        <pc:spChg chg="add mod">
          <ac:chgData name="Zhewen Luo" userId="c31ba5e8-dd7b-4c58-a7df-61ac5eef58d0" providerId="ADAL" clId="{B210A96B-8739-4D0D-B452-234147C9E133}" dt="2023-05-09T19:50:11.340" v="3207" actId="1035"/>
          <ac:spMkLst>
            <pc:docMk/>
            <pc:sldMk cId="1535266514" sldId="304"/>
            <ac:spMk id="17" creationId="{F294AF3B-6227-853C-9581-7A4B238A66E9}"/>
          </ac:spMkLst>
        </pc:spChg>
        <pc:spChg chg="del mod">
          <ac:chgData name="Zhewen Luo" userId="c31ba5e8-dd7b-4c58-a7df-61ac5eef58d0" providerId="ADAL" clId="{B210A96B-8739-4D0D-B452-234147C9E133}" dt="2023-05-09T16:31:05.187" v="2531" actId="478"/>
          <ac:spMkLst>
            <pc:docMk/>
            <pc:sldMk cId="1535266514" sldId="304"/>
            <ac:spMk id="18" creationId="{870099DF-DB25-04E3-DAAD-37967E1522DE}"/>
          </ac:spMkLst>
        </pc:spChg>
        <pc:spChg chg="del mod">
          <ac:chgData name="Zhewen Luo" userId="c31ba5e8-dd7b-4c58-a7df-61ac5eef58d0" providerId="ADAL" clId="{B210A96B-8739-4D0D-B452-234147C9E133}" dt="2023-05-09T16:31:05.187" v="2531" actId="478"/>
          <ac:spMkLst>
            <pc:docMk/>
            <pc:sldMk cId="1535266514" sldId="304"/>
            <ac:spMk id="20" creationId="{055FA9B0-735A-65A7-0328-A5A915F58D27}"/>
          </ac:spMkLst>
        </pc:spChg>
        <pc:spChg chg="add mod">
          <ac:chgData name="Zhewen Luo" userId="c31ba5e8-dd7b-4c58-a7df-61ac5eef58d0" providerId="ADAL" clId="{B210A96B-8739-4D0D-B452-234147C9E133}" dt="2023-05-09T19:50:11.340" v="3207" actId="1035"/>
          <ac:spMkLst>
            <pc:docMk/>
            <pc:sldMk cId="1535266514" sldId="304"/>
            <ac:spMk id="21" creationId="{76C79BE5-BDF9-64E1-A58C-0EBF970DC8E2}"/>
          </ac:spMkLst>
        </pc:spChg>
        <pc:spChg chg="add mod">
          <ac:chgData name="Zhewen Luo" userId="c31ba5e8-dd7b-4c58-a7df-61ac5eef58d0" providerId="ADAL" clId="{B210A96B-8739-4D0D-B452-234147C9E133}" dt="2023-05-09T19:50:11.340" v="3207" actId="1035"/>
          <ac:spMkLst>
            <pc:docMk/>
            <pc:sldMk cId="1535266514" sldId="304"/>
            <ac:spMk id="22" creationId="{36B08D8D-99BF-FF90-51B3-68AC24AA6ECE}"/>
          </ac:spMkLst>
        </pc:spChg>
        <pc:spChg chg="add mod">
          <ac:chgData name="Zhewen Luo" userId="c31ba5e8-dd7b-4c58-a7df-61ac5eef58d0" providerId="ADAL" clId="{B210A96B-8739-4D0D-B452-234147C9E133}" dt="2023-05-09T19:50:11.340" v="3207" actId="1035"/>
          <ac:spMkLst>
            <pc:docMk/>
            <pc:sldMk cId="1535266514" sldId="304"/>
            <ac:spMk id="23" creationId="{0014DB61-AC03-7813-D805-4405F2A5407E}"/>
          </ac:spMkLst>
        </pc:spChg>
        <pc:spChg chg="add mod">
          <ac:chgData name="Zhewen Luo" userId="c31ba5e8-dd7b-4c58-a7df-61ac5eef58d0" providerId="ADAL" clId="{B210A96B-8739-4D0D-B452-234147C9E133}" dt="2023-05-09T19:50:11.340" v="3207" actId="1035"/>
          <ac:spMkLst>
            <pc:docMk/>
            <pc:sldMk cId="1535266514" sldId="304"/>
            <ac:spMk id="24" creationId="{AE51EBE8-BA5E-116D-566A-B6FAE02BD646}"/>
          </ac:spMkLst>
        </pc:spChg>
        <pc:spChg chg="add mod">
          <ac:chgData name="Zhewen Luo" userId="c31ba5e8-dd7b-4c58-a7df-61ac5eef58d0" providerId="ADAL" clId="{B210A96B-8739-4D0D-B452-234147C9E133}" dt="2023-05-09T19:50:11.340" v="3207" actId="1035"/>
          <ac:spMkLst>
            <pc:docMk/>
            <pc:sldMk cId="1535266514" sldId="304"/>
            <ac:spMk id="25" creationId="{E0F6F173-1E51-0ED3-864D-07FFF47AFC73}"/>
          </ac:spMkLst>
        </pc:spChg>
        <pc:spChg chg="del">
          <ac:chgData name="Zhewen Luo" userId="c31ba5e8-dd7b-4c58-a7df-61ac5eef58d0" providerId="ADAL" clId="{B210A96B-8739-4D0D-B452-234147C9E133}" dt="2023-05-09T16:31:05.187" v="2531" actId="478"/>
          <ac:spMkLst>
            <pc:docMk/>
            <pc:sldMk cId="1535266514" sldId="304"/>
            <ac:spMk id="26" creationId="{A7C2A89C-8869-7F00-12C8-39B0714ED327}"/>
          </ac:spMkLst>
        </pc:spChg>
        <pc:spChg chg="del">
          <ac:chgData name="Zhewen Luo" userId="c31ba5e8-dd7b-4c58-a7df-61ac5eef58d0" providerId="ADAL" clId="{B210A96B-8739-4D0D-B452-234147C9E133}" dt="2023-05-09T16:31:05.187" v="2531" actId="478"/>
          <ac:spMkLst>
            <pc:docMk/>
            <pc:sldMk cId="1535266514" sldId="304"/>
            <ac:spMk id="27" creationId="{8A167706-E88A-3599-7A3B-619371D9DF9B}"/>
          </ac:spMkLst>
        </pc:spChg>
        <pc:spChg chg="del">
          <ac:chgData name="Zhewen Luo" userId="c31ba5e8-dd7b-4c58-a7df-61ac5eef58d0" providerId="ADAL" clId="{B210A96B-8739-4D0D-B452-234147C9E133}" dt="2023-05-09T16:31:05.187" v="2531" actId="478"/>
          <ac:spMkLst>
            <pc:docMk/>
            <pc:sldMk cId="1535266514" sldId="304"/>
            <ac:spMk id="28" creationId="{CE53D1DF-7A12-37FF-1605-E2479647F135}"/>
          </ac:spMkLst>
        </pc:spChg>
        <pc:spChg chg="del">
          <ac:chgData name="Zhewen Luo" userId="c31ba5e8-dd7b-4c58-a7df-61ac5eef58d0" providerId="ADAL" clId="{B210A96B-8739-4D0D-B452-234147C9E133}" dt="2023-05-09T16:31:05.187" v="2531" actId="478"/>
          <ac:spMkLst>
            <pc:docMk/>
            <pc:sldMk cId="1535266514" sldId="304"/>
            <ac:spMk id="29" creationId="{909D3B6F-1CA5-D3D0-CFAE-AF67636594DE}"/>
          </ac:spMkLst>
        </pc:spChg>
        <pc:spChg chg="del">
          <ac:chgData name="Zhewen Luo" userId="c31ba5e8-dd7b-4c58-a7df-61ac5eef58d0" providerId="ADAL" clId="{B210A96B-8739-4D0D-B452-234147C9E133}" dt="2023-05-09T16:31:05.187" v="2531" actId="478"/>
          <ac:spMkLst>
            <pc:docMk/>
            <pc:sldMk cId="1535266514" sldId="304"/>
            <ac:spMk id="30" creationId="{8E9AD23E-E214-48D2-7333-B4AA08FBC7D0}"/>
          </ac:spMkLst>
        </pc:spChg>
        <pc:spChg chg="del">
          <ac:chgData name="Zhewen Luo" userId="c31ba5e8-dd7b-4c58-a7df-61ac5eef58d0" providerId="ADAL" clId="{B210A96B-8739-4D0D-B452-234147C9E133}" dt="2023-05-09T16:31:05.187" v="2531" actId="478"/>
          <ac:spMkLst>
            <pc:docMk/>
            <pc:sldMk cId="1535266514" sldId="304"/>
            <ac:spMk id="33" creationId="{BA3AD592-9CDE-21A5-BE5A-461DF191F6AD}"/>
          </ac:spMkLst>
        </pc:spChg>
        <pc:spChg chg="del">
          <ac:chgData name="Zhewen Luo" userId="c31ba5e8-dd7b-4c58-a7df-61ac5eef58d0" providerId="ADAL" clId="{B210A96B-8739-4D0D-B452-234147C9E133}" dt="2023-05-09T16:31:05.187" v="2531" actId="478"/>
          <ac:spMkLst>
            <pc:docMk/>
            <pc:sldMk cId="1535266514" sldId="304"/>
            <ac:spMk id="34" creationId="{563A9DB7-A16E-05F2-01E6-36ED7889674F}"/>
          </ac:spMkLst>
        </pc:spChg>
        <pc:spChg chg="add del">
          <ac:chgData name="Zhewen Luo" userId="c31ba5e8-dd7b-4c58-a7df-61ac5eef58d0" providerId="ADAL" clId="{B210A96B-8739-4D0D-B452-234147C9E133}" dt="2023-05-09T19:51:47.207" v="3249" actId="478"/>
          <ac:spMkLst>
            <pc:docMk/>
            <pc:sldMk cId="1535266514" sldId="304"/>
            <ac:spMk id="39" creationId="{B15A41C1-AA56-25F0-7443-59DC2AACA892}"/>
          </ac:spMkLst>
        </pc:spChg>
        <pc:spChg chg="add del mod">
          <ac:chgData name="Zhewen Luo" userId="c31ba5e8-dd7b-4c58-a7df-61ac5eef58d0" providerId="ADAL" clId="{B210A96B-8739-4D0D-B452-234147C9E133}" dt="2023-05-09T19:53:07.858" v="3263" actId="478"/>
          <ac:spMkLst>
            <pc:docMk/>
            <pc:sldMk cId="1535266514" sldId="304"/>
            <ac:spMk id="41" creationId="{D8BEC413-B876-FA37-B0CC-A703E4355D7D}"/>
          </ac:spMkLst>
        </pc:spChg>
        <pc:spChg chg="add del mod">
          <ac:chgData name="Zhewen Luo" userId="c31ba5e8-dd7b-4c58-a7df-61ac5eef58d0" providerId="ADAL" clId="{B210A96B-8739-4D0D-B452-234147C9E133}" dt="2023-05-09T19:54:48.760" v="3295" actId="478"/>
          <ac:spMkLst>
            <pc:docMk/>
            <pc:sldMk cId="1535266514" sldId="304"/>
            <ac:spMk id="44" creationId="{3F14DCCA-0D8A-A153-2317-C6C55BB51DA1}"/>
          </ac:spMkLst>
        </pc:spChg>
        <pc:spChg chg="add mod ord">
          <ac:chgData name="Zhewen Luo" userId="c31ba5e8-dd7b-4c58-a7df-61ac5eef58d0" providerId="ADAL" clId="{B210A96B-8739-4D0D-B452-234147C9E133}" dt="2023-05-09T19:55:40.651" v="3303" actId="2085"/>
          <ac:spMkLst>
            <pc:docMk/>
            <pc:sldMk cId="1535266514" sldId="304"/>
            <ac:spMk id="49" creationId="{B5595880-D0F3-F2A8-666D-330A205EAA6C}"/>
          </ac:spMkLst>
        </pc:spChg>
        <pc:spChg chg="add mod">
          <ac:chgData name="Zhewen Luo" userId="c31ba5e8-dd7b-4c58-a7df-61ac5eef58d0" providerId="ADAL" clId="{B210A96B-8739-4D0D-B452-234147C9E133}" dt="2023-05-09T20:11:46.737" v="3416" actId="1076"/>
          <ac:spMkLst>
            <pc:docMk/>
            <pc:sldMk cId="1535266514" sldId="304"/>
            <ac:spMk id="51" creationId="{A49061C7-50CF-7FE1-A887-17E434C50524}"/>
          </ac:spMkLst>
        </pc:spChg>
        <pc:graphicFrameChg chg="del">
          <ac:chgData name="Zhewen Luo" userId="c31ba5e8-dd7b-4c58-a7df-61ac5eef58d0" providerId="ADAL" clId="{B210A96B-8739-4D0D-B452-234147C9E133}" dt="2023-05-09T16:31:05.187" v="2531" actId="478"/>
          <ac:graphicFrameMkLst>
            <pc:docMk/>
            <pc:sldMk cId="1535266514" sldId="304"/>
            <ac:graphicFrameMk id="12" creationId="{9A14D296-EE7B-B585-64B5-B1C60EC4BFCC}"/>
          </ac:graphicFrameMkLst>
        </pc:graphicFrameChg>
        <pc:graphicFrameChg chg="del">
          <ac:chgData name="Zhewen Luo" userId="c31ba5e8-dd7b-4c58-a7df-61ac5eef58d0" providerId="ADAL" clId="{B210A96B-8739-4D0D-B452-234147C9E133}" dt="2023-05-09T16:31:05.187" v="2531" actId="478"/>
          <ac:graphicFrameMkLst>
            <pc:docMk/>
            <pc:sldMk cId="1535266514" sldId="304"/>
            <ac:graphicFrameMk id="19" creationId="{8BBBC7E3-09ED-83A9-A06B-15CEB6D89C7C}"/>
          </ac:graphicFrameMkLst>
        </pc:graphicFrameChg>
        <pc:graphicFrameChg chg="del">
          <ac:chgData name="Zhewen Luo" userId="c31ba5e8-dd7b-4c58-a7df-61ac5eef58d0" providerId="ADAL" clId="{B210A96B-8739-4D0D-B452-234147C9E133}" dt="2023-05-09T16:31:05.187" v="2531" actId="478"/>
          <ac:graphicFrameMkLst>
            <pc:docMk/>
            <pc:sldMk cId="1535266514" sldId="304"/>
            <ac:graphicFrameMk id="35" creationId="{9D3565A5-DE5E-8CF7-E506-9B2B97B2F5B5}"/>
          </ac:graphicFrameMkLst>
        </pc:graphicFrameChg>
        <pc:graphicFrameChg chg="del">
          <ac:chgData name="Zhewen Luo" userId="c31ba5e8-dd7b-4c58-a7df-61ac5eef58d0" providerId="ADAL" clId="{B210A96B-8739-4D0D-B452-234147C9E133}" dt="2023-05-09T16:31:05.187" v="2531" actId="478"/>
          <ac:graphicFrameMkLst>
            <pc:docMk/>
            <pc:sldMk cId="1535266514" sldId="304"/>
            <ac:graphicFrameMk id="36" creationId="{47E66674-AE96-18D3-FBA6-0AC4B19697FD}"/>
          </ac:graphicFrameMkLst>
        </pc:graphicFrameChg>
        <pc:graphicFrameChg chg="add mod modGraphic">
          <ac:chgData name="Zhewen Luo" userId="c31ba5e8-dd7b-4c58-a7df-61ac5eef58d0" providerId="ADAL" clId="{B210A96B-8739-4D0D-B452-234147C9E133}" dt="2023-05-09T19:52:01.352" v="3253" actId="1037"/>
          <ac:graphicFrameMkLst>
            <pc:docMk/>
            <pc:sldMk cId="1535266514" sldId="304"/>
            <ac:graphicFrameMk id="37" creationId="{54463623-4D67-C73E-A352-4B57F7FF4B30}"/>
          </ac:graphicFrameMkLst>
        </pc:graphicFrameChg>
        <pc:picChg chg="add del mod">
          <ac:chgData name="Zhewen Luo" userId="c31ba5e8-dd7b-4c58-a7df-61ac5eef58d0" providerId="ADAL" clId="{B210A96B-8739-4D0D-B452-234147C9E133}" dt="2023-05-09T19:38:18.518" v="3080" actId="478"/>
          <ac:picMkLst>
            <pc:docMk/>
            <pc:sldMk cId="1535266514" sldId="304"/>
            <ac:picMk id="5" creationId="{D7390C4E-F257-2586-2849-1DE9012F2258}"/>
          </ac:picMkLst>
        </pc:picChg>
        <pc:picChg chg="del mod">
          <ac:chgData name="Zhewen Luo" userId="c31ba5e8-dd7b-4c58-a7df-61ac5eef58d0" providerId="ADAL" clId="{B210A96B-8739-4D0D-B452-234147C9E133}" dt="2023-05-09T16:31:05.187" v="2531" actId="478"/>
          <ac:picMkLst>
            <pc:docMk/>
            <pc:sldMk cId="1535266514" sldId="304"/>
            <ac:picMk id="8" creationId="{090D59EB-D8B0-2F4A-07ED-B41F4A31BAF8}"/>
          </ac:picMkLst>
        </pc:picChg>
        <pc:picChg chg="add del mod">
          <ac:chgData name="Zhewen Luo" userId="c31ba5e8-dd7b-4c58-a7df-61ac5eef58d0" providerId="ADAL" clId="{B210A96B-8739-4D0D-B452-234147C9E133}" dt="2023-05-09T19:38:18.518" v="3080" actId="478"/>
          <ac:picMkLst>
            <pc:docMk/>
            <pc:sldMk cId="1535266514" sldId="304"/>
            <ac:picMk id="10" creationId="{CE394058-E2C9-B8E1-96D0-98D6060EA7FB}"/>
          </ac:picMkLst>
        </pc:picChg>
        <pc:picChg chg="add mod">
          <ac:chgData name="Zhewen Luo" userId="c31ba5e8-dd7b-4c58-a7df-61ac5eef58d0" providerId="ADAL" clId="{B210A96B-8739-4D0D-B452-234147C9E133}" dt="2023-05-09T19:50:11.340" v="3207" actId="1035"/>
          <ac:picMkLst>
            <pc:docMk/>
            <pc:sldMk cId="1535266514" sldId="304"/>
            <ac:picMk id="11" creationId="{F15AF9B6-4384-9AF6-8200-707849CFE42A}"/>
          </ac:picMkLst>
        </pc:picChg>
        <pc:picChg chg="add mod">
          <ac:chgData name="Zhewen Luo" userId="c31ba5e8-dd7b-4c58-a7df-61ac5eef58d0" providerId="ADAL" clId="{B210A96B-8739-4D0D-B452-234147C9E133}" dt="2023-05-09T19:50:11.340" v="3207" actId="1035"/>
          <ac:picMkLst>
            <pc:docMk/>
            <pc:sldMk cId="1535266514" sldId="304"/>
            <ac:picMk id="13" creationId="{FF8202A6-7EE6-E866-3D8A-CE3757A26AC0}"/>
          </ac:picMkLst>
        </pc:picChg>
        <pc:picChg chg="add mod">
          <ac:chgData name="Zhewen Luo" userId="c31ba5e8-dd7b-4c58-a7df-61ac5eef58d0" providerId="ADAL" clId="{B210A96B-8739-4D0D-B452-234147C9E133}" dt="2023-05-09T19:50:11.340" v="3207" actId="1035"/>
          <ac:picMkLst>
            <pc:docMk/>
            <pc:sldMk cId="1535266514" sldId="304"/>
            <ac:picMk id="32" creationId="{467672CC-1B37-2AE4-76D6-6A6CBD6C469B}"/>
          </ac:picMkLst>
        </pc:picChg>
        <pc:picChg chg="add del mod ord">
          <ac:chgData name="Zhewen Luo" userId="c31ba5e8-dd7b-4c58-a7df-61ac5eef58d0" providerId="ADAL" clId="{B210A96B-8739-4D0D-B452-234147C9E133}" dt="2023-05-09T19:53:13.382" v="3265" actId="478"/>
          <ac:picMkLst>
            <pc:docMk/>
            <pc:sldMk cId="1535266514" sldId="304"/>
            <ac:picMk id="43" creationId="{744023CA-ED88-C622-E224-5D3BDC768442}"/>
          </ac:picMkLst>
        </pc:picChg>
        <pc:cxnChg chg="del mod">
          <ac:chgData name="Zhewen Luo" userId="c31ba5e8-dd7b-4c58-a7df-61ac5eef58d0" providerId="ADAL" clId="{B210A96B-8739-4D0D-B452-234147C9E133}" dt="2023-05-09T16:31:05.187" v="2531" actId="478"/>
          <ac:cxnSpMkLst>
            <pc:docMk/>
            <pc:sldMk cId="1535266514" sldId="304"/>
            <ac:cxnSpMk id="38" creationId="{02C9C16D-9F62-A1E2-F7A2-97F2315763E8}"/>
          </ac:cxnSpMkLst>
        </pc:cxnChg>
        <pc:cxnChg chg="del mod">
          <ac:chgData name="Zhewen Luo" userId="c31ba5e8-dd7b-4c58-a7df-61ac5eef58d0" providerId="ADAL" clId="{B210A96B-8739-4D0D-B452-234147C9E133}" dt="2023-05-09T16:31:05.187" v="2531" actId="478"/>
          <ac:cxnSpMkLst>
            <pc:docMk/>
            <pc:sldMk cId="1535266514" sldId="304"/>
            <ac:cxnSpMk id="40" creationId="{65F7F1A2-E009-4F70-1932-5518A028A694}"/>
          </ac:cxnSpMkLst>
        </pc:cxnChg>
        <pc:cxnChg chg="add mod">
          <ac:chgData name="Zhewen Luo" userId="c31ba5e8-dd7b-4c58-a7df-61ac5eef58d0" providerId="ADAL" clId="{B210A96B-8739-4D0D-B452-234147C9E133}" dt="2023-05-09T19:56:06.503" v="3305" actId="692"/>
          <ac:cxnSpMkLst>
            <pc:docMk/>
            <pc:sldMk cId="1535266514" sldId="304"/>
            <ac:cxnSpMk id="46" creationId="{F1FBD7E0-3719-8BC8-11B2-553700CD7613}"/>
          </ac:cxnSpMkLst>
        </pc:cxnChg>
      </pc:sldChg>
      <pc:sldChg chg="addSp modSp mod modNotes modNotesTx">
        <pc:chgData name="Zhewen Luo" userId="c31ba5e8-dd7b-4c58-a7df-61ac5eef58d0" providerId="ADAL" clId="{B210A96B-8739-4D0D-B452-234147C9E133}" dt="2023-05-09T15:07:43.992" v="2224" actId="113"/>
        <pc:sldMkLst>
          <pc:docMk/>
          <pc:sldMk cId="2615758256" sldId="305"/>
        </pc:sldMkLst>
        <pc:spChg chg="add mod">
          <ac:chgData name="Zhewen Luo" userId="c31ba5e8-dd7b-4c58-a7df-61ac5eef58d0" providerId="ADAL" clId="{B210A96B-8739-4D0D-B452-234147C9E133}" dt="2023-05-08T18:05:45.892" v="713" actId="14100"/>
          <ac:spMkLst>
            <pc:docMk/>
            <pc:sldMk cId="2615758256" sldId="305"/>
            <ac:spMk id="2" creationId="{32CFB852-40C8-724A-BF3F-87E8D7AFC1C4}"/>
          </ac:spMkLst>
        </pc:spChg>
        <pc:spChg chg="mod">
          <ac:chgData name="Zhewen Luo" userId="c31ba5e8-dd7b-4c58-a7df-61ac5eef58d0" providerId="ADAL" clId="{B210A96B-8739-4D0D-B452-234147C9E133}" dt="2023-05-08T18:03:25.143" v="651" actId="14100"/>
          <ac:spMkLst>
            <pc:docMk/>
            <pc:sldMk cId="2615758256" sldId="305"/>
            <ac:spMk id="24" creationId="{DA3509F1-9439-6BB9-4EA3-629D786DF436}"/>
          </ac:spMkLst>
        </pc:spChg>
      </pc:sldChg>
      <pc:sldChg chg="modSp mod modNotesTx">
        <pc:chgData name="Zhewen Luo" userId="c31ba5e8-dd7b-4c58-a7df-61ac5eef58d0" providerId="ADAL" clId="{B210A96B-8739-4D0D-B452-234147C9E133}" dt="2023-05-09T05:53:01.574" v="2178" actId="113"/>
        <pc:sldMkLst>
          <pc:docMk/>
          <pc:sldMk cId="782025659" sldId="306"/>
        </pc:sldMkLst>
        <pc:spChg chg="mod">
          <ac:chgData name="Zhewen Luo" userId="c31ba5e8-dd7b-4c58-a7df-61ac5eef58d0" providerId="ADAL" clId="{B210A96B-8739-4D0D-B452-234147C9E133}" dt="2023-05-08T18:41:17.355" v="731" actId="1076"/>
          <ac:spMkLst>
            <pc:docMk/>
            <pc:sldMk cId="782025659" sldId="306"/>
            <ac:spMk id="13" creationId="{C4132F07-2707-49AD-D04D-CB38199F5C3C}"/>
          </ac:spMkLst>
        </pc:spChg>
      </pc:sldChg>
      <pc:sldChg chg="addSp delSp modSp mod modNotes modNotesTx">
        <pc:chgData name="Zhewen Luo" userId="c31ba5e8-dd7b-4c58-a7df-61ac5eef58d0" providerId="ADAL" clId="{B210A96B-8739-4D0D-B452-234147C9E133}" dt="2023-05-09T19:01:57.112" v="2940" actId="1038"/>
        <pc:sldMkLst>
          <pc:docMk/>
          <pc:sldMk cId="2740941307" sldId="307"/>
        </pc:sldMkLst>
        <pc:spChg chg="add mod">
          <ac:chgData name="Zhewen Luo" userId="c31ba5e8-dd7b-4c58-a7df-61ac5eef58d0" providerId="ADAL" clId="{B210A96B-8739-4D0D-B452-234147C9E133}" dt="2023-05-09T19:01:57.112" v="2940" actId="1038"/>
          <ac:spMkLst>
            <pc:docMk/>
            <pc:sldMk cId="2740941307" sldId="307"/>
            <ac:spMk id="3" creationId="{CEEF8A76-F8A5-86AE-F83F-FC8F978BEAF2}"/>
          </ac:spMkLst>
        </pc:spChg>
        <pc:spChg chg="add mod">
          <ac:chgData name="Zhewen Luo" userId="c31ba5e8-dd7b-4c58-a7df-61ac5eef58d0" providerId="ADAL" clId="{B210A96B-8739-4D0D-B452-234147C9E133}" dt="2023-05-09T19:01:57.112" v="2940" actId="1038"/>
          <ac:spMkLst>
            <pc:docMk/>
            <pc:sldMk cId="2740941307" sldId="307"/>
            <ac:spMk id="4" creationId="{1816AC9D-3545-E6AB-472C-459F3AA0F8A1}"/>
          </ac:spMkLst>
        </pc:spChg>
        <pc:spChg chg="mod">
          <ac:chgData name="Zhewen Luo" userId="c31ba5e8-dd7b-4c58-a7df-61ac5eef58d0" providerId="ADAL" clId="{B210A96B-8739-4D0D-B452-234147C9E133}" dt="2023-05-09T19:01:57.112" v="2940" actId="1038"/>
          <ac:spMkLst>
            <pc:docMk/>
            <pc:sldMk cId="2740941307" sldId="307"/>
            <ac:spMk id="10" creationId="{7F0AC143-7DB5-DF2B-D7C9-C515536C8CEC}"/>
          </ac:spMkLst>
        </pc:spChg>
        <pc:spChg chg="mod">
          <ac:chgData name="Zhewen Luo" userId="c31ba5e8-dd7b-4c58-a7df-61ac5eef58d0" providerId="ADAL" clId="{B210A96B-8739-4D0D-B452-234147C9E133}" dt="2023-05-09T19:01:57.112" v="2940" actId="1038"/>
          <ac:spMkLst>
            <pc:docMk/>
            <pc:sldMk cId="2740941307" sldId="307"/>
            <ac:spMk id="11" creationId="{21FB20BB-AF84-D7C5-0DB1-7A8B0C374F2B}"/>
          </ac:spMkLst>
        </pc:spChg>
        <pc:spChg chg="mod">
          <ac:chgData name="Zhewen Luo" userId="c31ba5e8-dd7b-4c58-a7df-61ac5eef58d0" providerId="ADAL" clId="{B210A96B-8739-4D0D-B452-234147C9E133}" dt="2023-05-09T19:01:57.112" v="2940" actId="1038"/>
          <ac:spMkLst>
            <pc:docMk/>
            <pc:sldMk cId="2740941307" sldId="307"/>
            <ac:spMk id="12" creationId="{B66F83D3-5074-40E2-7A9B-04AF9EFEB116}"/>
          </ac:spMkLst>
        </pc:spChg>
        <pc:spChg chg="mod">
          <ac:chgData name="Zhewen Luo" userId="c31ba5e8-dd7b-4c58-a7df-61ac5eef58d0" providerId="ADAL" clId="{B210A96B-8739-4D0D-B452-234147C9E133}" dt="2023-05-09T19:01:57.112" v="2940" actId="1038"/>
          <ac:spMkLst>
            <pc:docMk/>
            <pc:sldMk cId="2740941307" sldId="307"/>
            <ac:spMk id="14" creationId="{F6CE91F3-7B90-D42A-0743-499B201E5605}"/>
          </ac:spMkLst>
        </pc:spChg>
        <pc:spChg chg="mod">
          <ac:chgData name="Zhewen Luo" userId="c31ba5e8-dd7b-4c58-a7df-61ac5eef58d0" providerId="ADAL" clId="{B210A96B-8739-4D0D-B452-234147C9E133}" dt="2023-05-09T19:01:57.112" v="2940" actId="1038"/>
          <ac:spMkLst>
            <pc:docMk/>
            <pc:sldMk cId="2740941307" sldId="307"/>
            <ac:spMk id="15" creationId="{4A4518DD-DA09-CDCD-BA2A-56B9DF9D7281}"/>
          </ac:spMkLst>
        </pc:spChg>
        <pc:spChg chg="mod">
          <ac:chgData name="Zhewen Luo" userId="c31ba5e8-dd7b-4c58-a7df-61ac5eef58d0" providerId="ADAL" clId="{B210A96B-8739-4D0D-B452-234147C9E133}" dt="2023-05-09T19:01:57.112" v="2940" actId="1038"/>
          <ac:spMkLst>
            <pc:docMk/>
            <pc:sldMk cId="2740941307" sldId="307"/>
            <ac:spMk id="16" creationId="{A02F9394-11B5-48D3-DADA-8FB6F5FEC491}"/>
          </ac:spMkLst>
        </pc:spChg>
        <pc:spChg chg="del">
          <ac:chgData name="Zhewen Luo" userId="c31ba5e8-dd7b-4c58-a7df-61ac5eef58d0" providerId="ADAL" clId="{B210A96B-8739-4D0D-B452-234147C9E133}" dt="2023-05-08T22:16:45.116" v="1102" actId="478"/>
          <ac:spMkLst>
            <pc:docMk/>
            <pc:sldMk cId="2740941307" sldId="307"/>
            <ac:spMk id="22" creationId="{0762BE05-A8C7-8D1A-1425-87C6F986A8E3}"/>
          </ac:spMkLst>
        </pc:spChg>
        <pc:spChg chg="mod">
          <ac:chgData name="Zhewen Luo" userId="c31ba5e8-dd7b-4c58-a7df-61ac5eef58d0" providerId="ADAL" clId="{B210A96B-8739-4D0D-B452-234147C9E133}" dt="2023-05-09T19:01:57.112" v="2940" actId="1038"/>
          <ac:spMkLst>
            <pc:docMk/>
            <pc:sldMk cId="2740941307" sldId="307"/>
            <ac:spMk id="34" creationId="{9E4B058B-01B7-C5E9-B598-02504A422D93}"/>
          </ac:spMkLst>
        </pc:spChg>
        <pc:spChg chg="mod">
          <ac:chgData name="Zhewen Luo" userId="c31ba5e8-dd7b-4c58-a7df-61ac5eef58d0" providerId="ADAL" clId="{B210A96B-8739-4D0D-B452-234147C9E133}" dt="2023-05-09T19:01:57.112" v="2940" actId="1038"/>
          <ac:spMkLst>
            <pc:docMk/>
            <pc:sldMk cId="2740941307" sldId="307"/>
            <ac:spMk id="38" creationId="{1E2F614D-E314-C254-EB0F-6A519E36C01A}"/>
          </ac:spMkLst>
        </pc:spChg>
        <pc:spChg chg="mod">
          <ac:chgData name="Zhewen Luo" userId="c31ba5e8-dd7b-4c58-a7df-61ac5eef58d0" providerId="ADAL" clId="{B210A96B-8739-4D0D-B452-234147C9E133}" dt="2023-05-09T19:01:57.112" v="2940" actId="1038"/>
          <ac:spMkLst>
            <pc:docMk/>
            <pc:sldMk cId="2740941307" sldId="307"/>
            <ac:spMk id="39" creationId="{F8447911-51AD-FEAA-621B-78A10234177A}"/>
          </ac:spMkLst>
        </pc:spChg>
        <pc:spChg chg="mod">
          <ac:chgData name="Zhewen Luo" userId="c31ba5e8-dd7b-4c58-a7df-61ac5eef58d0" providerId="ADAL" clId="{B210A96B-8739-4D0D-B452-234147C9E133}" dt="2023-05-09T19:01:57.112" v="2940" actId="1038"/>
          <ac:spMkLst>
            <pc:docMk/>
            <pc:sldMk cId="2740941307" sldId="307"/>
            <ac:spMk id="54" creationId="{49B03BA2-A005-807F-4B99-F396626C760C}"/>
          </ac:spMkLst>
        </pc:spChg>
        <pc:spChg chg="mod">
          <ac:chgData name="Zhewen Luo" userId="c31ba5e8-dd7b-4c58-a7df-61ac5eef58d0" providerId="ADAL" clId="{B210A96B-8739-4D0D-B452-234147C9E133}" dt="2023-05-09T19:01:57.112" v="2940" actId="1038"/>
          <ac:spMkLst>
            <pc:docMk/>
            <pc:sldMk cId="2740941307" sldId="307"/>
            <ac:spMk id="63" creationId="{2931E5D7-C1B5-2EE6-87E5-2F85ED501538}"/>
          </ac:spMkLst>
        </pc:spChg>
        <pc:spChg chg="mod">
          <ac:chgData name="Zhewen Luo" userId="c31ba5e8-dd7b-4c58-a7df-61ac5eef58d0" providerId="ADAL" clId="{B210A96B-8739-4D0D-B452-234147C9E133}" dt="2023-05-09T19:01:57.112" v="2940" actId="1038"/>
          <ac:spMkLst>
            <pc:docMk/>
            <pc:sldMk cId="2740941307" sldId="307"/>
            <ac:spMk id="110" creationId="{44293D5D-A2B3-5A85-3060-C8123E4D65B2}"/>
          </ac:spMkLst>
        </pc:spChg>
        <pc:picChg chg="add mod">
          <ac:chgData name="Zhewen Luo" userId="c31ba5e8-dd7b-4c58-a7df-61ac5eef58d0" providerId="ADAL" clId="{B210A96B-8739-4D0D-B452-234147C9E133}" dt="2023-05-09T19:01:57.112" v="2940" actId="1038"/>
          <ac:picMkLst>
            <pc:docMk/>
            <pc:sldMk cId="2740941307" sldId="307"/>
            <ac:picMk id="2" creationId="{181AC776-1399-EDC8-9681-911D6E2C9378}"/>
          </ac:picMkLst>
        </pc:picChg>
        <pc:cxnChg chg="mod">
          <ac:chgData name="Zhewen Luo" userId="c31ba5e8-dd7b-4c58-a7df-61ac5eef58d0" providerId="ADAL" clId="{B210A96B-8739-4D0D-B452-234147C9E133}" dt="2023-05-09T19:01:57.112" v="2940" actId="1038"/>
          <ac:cxnSpMkLst>
            <pc:docMk/>
            <pc:sldMk cId="2740941307" sldId="307"/>
            <ac:cxnSpMk id="5" creationId="{20C68538-496C-16FC-8169-76234CDC0BF6}"/>
          </ac:cxnSpMkLst>
        </pc:cxnChg>
        <pc:cxnChg chg="mod">
          <ac:chgData name="Zhewen Luo" userId="c31ba5e8-dd7b-4c58-a7df-61ac5eef58d0" providerId="ADAL" clId="{B210A96B-8739-4D0D-B452-234147C9E133}" dt="2023-05-09T19:01:57.112" v="2940" actId="1038"/>
          <ac:cxnSpMkLst>
            <pc:docMk/>
            <pc:sldMk cId="2740941307" sldId="307"/>
            <ac:cxnSpMk id="17" creationId="{C4B70BC7-9879-8F6D-E726-5EE3EA564B76}"/>
          </ac:cxnSpMkLst>
        </pc:cxnChg>
        <pc:cxnChg chg="mod">
          <ac:chgData name="Zhewen Luo" userId="c31ba5e8-dd7b-4c58-a7df-61ac5eef58d0" providerId="ADAL" clId="{B210A96B-8739-4D0D-B452-234147C9E133}" dt="2023-05-09T19:01:57.112" v="2940" actId="1038"/>
          <ac:cxnSpMkLst>
            <pc:docMk/>
            <pc:sldMk cId="2740941307" sldId="307"/>
            <ac:cxnSpMk id="19" creationId="{76DD62BA-C7FD-37C1-7A55-833E70DEC6E7}"/>
          </ac:cxnSpMkLst>
        </pc:cxnChg>
        <pc:cxnChg chg="mod">
          <ac:chgData name="Zhewen Luo" userId="c31ba5e8-dd7b-4c58-a7df-61ac5eef58d0" providerId="ADAL" clId="{B210A96B-8739-4D0D-B452-234147C9E133}" dt="2023-05-09T19:01:57.112" v="2940" actId="1038"/>
          <ac:cxnSpMkLst>
            <pc:docMk/>
            <pc:sldMk cId="2740941307" sldId="307"/>
            <ac:cxnSpMk id="20" creationId="{6024ED58-B80A-04E5-CE9E-C1B0A044453F}"/>
          </ac:cxnSpMkLst>
        </pc:cxnChg>
        <pc:cxnChg chg="mod">
          <ac:chgData name="Zhewen Luo" userId="c31ba5e8-dd7b-4c58-a7df-61ac5eef58d0" providerId="ADAL" clId="{B210A96B-8739-4D0D-B452-234147C9E133}" dt="2023-05-09T19:01:57.112" v="2940" actId="1038"/>
          <ac:cxnSpMkLst>
            <pc:docMk/>
            <pc:sldMk cId="2740941307" sldId="307"/>
            <ac:cxnSpMk id="21" creationId="{F77AACBB-AA2B-35F1-B48A-AE77B3287CA7}"/>
          </ac:cxnSpMkLst>
        </pc:cxnChg>
        <pc:cxnChg chg="mod">
          <ac:chgData name="Zhewen Luo" userId="c31ba5e8-dd7b-4c58-a7df-61ac5eef58d0" providerId="ADAL" clId="{B210A96B-8739-4D0D-B452-234147C9E133}" dt="2023-05-09T19:01:57.112" v="2940" actId="1038"/>
          <ac:cxnSpMkLst>
            <pc:docMk/>
            <pc:sldMk cId="2740941307" sldId="307"/>
            <ac:cxnSpMk id="28" creationId="{E978A7AE-C4A6-BDF5-9993-DB9FD9A24C89}"/>
          </ac:cxnSpMkLst>
        </pc:cxnChg>
        <pc:cxnChg chg="mod">
          <ac:chgData name="Zhewen Luo" userId="c31ba5e8-dd7b-4c58-a7df-61ac5eef58d0" providerId="ADAL" clId="{B210A96B-8739-4D0D-B452-234147C9E133}" dt="2023-05-09T19:01:57.112" v="2940" actId="1038"/>
          <ac:cxnSpMkLst>
            <pc:docMk/>
            <pc:sldMk cId="2740941307" sldId="307"/>
            <ac:cxnSpMk id="58" creationId="{7DDF6A98-8367-E520-5958-08B7DC41E96B}"/>
          </ac:cxnSpMkLst>
        </pc:cxnChg>
        <pc:cxnChg chg="mod">
          <ac:chgData name="Zhewen Luo" userId="c31ba5e8-dd7b-4c58-a7df-61ac5eef58d0" providerId="ADAL" clId="{B210A96B-8739-4D0D-B452-234147C9E133}" dt="2023-05-09T19:01:57.112" v="2940" actId="1038"/>
          <ac:cxnSpMkLst>
            <pc:docMk/>
            <pc:sldMk cId="2740941307" sldId="307"/>
            <ac:cxnSpMk id="60" creationId="{1765D415-BE51-7B0A-A441-BFFB86087FB5}"/>
          </ac:cxnSpMkLst>
        </pc:cxnChg>
        <pc:cxnChg chg="mod">
          <ac:chgData name="Zhewen Luo" userId="c31ba5e8-dd7b-4c58-a7df-61ac5eef58d0" providerId="ADAL" clId="{B210A96B-8739-4D0D-B452-234147C9E133}" dt="2023-05-09T19:01:57.112" v="2940" actId="1038"/>
          <ac:cxnSpMkLst>
            <pc:docMk/>
            <pc:sldMk cId="2740941307" sldId="307"/>
            <ac:cxnSpMk id="85" creationId="{E9D560E4-A98F-51E2-C60A-C7EB74EEB0FC}"/>
          </ac:cxnSpMkLst>
        </pc:cxnChg>
        <pc:cxnChg chg="mod">
          <ac:chgData name="Zhewen Luo" userId="c31ba5e8-dd7b-4c58-a7df-61ac5eef58d0" providerId="ADAL" clId="{B210A96B-8739-4D0D-B452-234147C9E133}" dt="2023-05-09T19:01:57.112" v="2940" actId="1038"/>
          <ac:cxnSpMkLst>
            <pc:docMk/>
            <pc:sldMk cId="2740941307" sldId="307"/>
            <ac:cxnSpMk id="87" creationId="{6D408560-F666-DA75-CDA9-E95FC69B893A}"/>
          </ac:cxnSpMkLst>
        </pc:cxnChg>
      </pc:sldChg>
      <pc:sldChg chg="addSp delSp modSp mod modNotes modNotesTx">
        <pc:chgData name="Zhewen Luo" userId="c31ba5e8-dd7b-4c58-a7df-61ac5eef58d0" providerId="ADAL" clId="{B210A96B-8739-4D0D-B452-234147C9E133}" dt="2023-05-09T05:57:51.035" v="2186" actId="1037"/>
        <pc:sldMkLst>
          <pc:docMk/>
          <pc:sldMk cId="3707774374" sldId="308"/>
        </pc:sldMkLst>
        <pc:spChg chg="mod">
          <ac:chgData name="Zhewen Luo" userId="c31ba5e8-dd7b-4c58-a7df-61ac5eef58d0" providerId="ADAL" clId="{B210A96B-8739-4D0D-B452-234147C9E133}" dt="2023-05-08T23:57:17.892" v="2043" actId="1076"/>
          <ac:spMkLst>
            <pc:docMk/>
            <pc:sldMk cId="3707774374" sldId="308"/>
            <ac:spMk id="4" creationId="{4E5E0488-51FB-56EE-3A6E-0E3E0956804B}"/>
          </ac:spMkLst>
        </pc:spChg>
        <pc:spChg chg="mod">
          <ac:chgData name="Zhewen Luo" userId="c31ba5e8-dd7b-4c58-a7df-61ac5eef58d0" providerId="ADAL" clId="{B210A96B-8739-4D0D-B452-234147C9E133}" dt="2023-05-08T23:56:14.888" v="2024" actId="1076"/>
          <ac:spMkLst>
            <pc:docMk/>
            <pc:sldMk cId="3707774374" sldId="308"/>
            <ac:spMk id="6" creationId="{44A155EE-4066-C27C-FC2E-7EAC6C2C9BA1}"/>
          </ac:spMkLst>
        </pc:spChg>
        <pc:spChg chg="mod ord">
          <ac:chgData name="Zhewen Luo" userId="c31ba5e8-dd7b-4c58-a7df-61ac5eef58d0" providerId="ADAL" clId="{B210A96B-8739-4D0D-B452-234147C9E133}" dt="2023-05-08T23:56:51.671" v="2029" actId="1076"/>
          <ac:spMkLst>
            <pc:docMk/>
            <pc:sldMk cId="3707774374" sldId="308"/>
            <ac:spMk id="7" creationId="{79602D90-AC26-2261-26A5-D24E797EAFFC}"/>
          </ac:spMkLst>
        </pc:spChg>
        <pc:spChg chg="add mod">
          <ac:chgData name="Zhewen Luo" userId="c31ba5e8-dd7b-4c58-a7df-61ac5eef58d0" providerId="ADAL" clId="{B210A96B-8739-4D0D-B452-234147C9E133}" dt="2023-05-08T23:56:56.551" v="2030" actId="1076"/>
          <ac:spMkLst>
            <pc:docMk/>
            <pc:sldMk cId="3707774374" sldId="308"/>
            <ac:spMk id="8" creationId="{1BB99546-B3FE-C6AA-F232-5ACE2EB29921}"/>
          </ac:spMkLst>
        </pc:spChg>
        <pc:spChg chg="mod">
          <ac:chgData name="Zhewen Luo" userId="c31ba5e8-dd7b-4c58-a7df-61ac5eef58d0" providerId="ADAL" clId="{B210A96B-8739-4D0D-B452-234147C9E133}" dt="2023-05-08T23:54:44.007" v="1982" actId="1076"/>
          <ac:spMkLst>
            <pc:docMk/>
            <pc:sldMk cId="3707774374" sldId="308"/>
            <ac:spMk id="11" creationId="{856813BF-C382-EE85-AE82-9CB960809DC2}"/>
          </ac:spMkLst>
        </pc:spChg>
        <pc:spChg chg="add mod">
          <ac:chgData name="Zhewen Luo" userId="c31ba5e8-dd7b-4c58-a7df-61ac5eef58d0" providerId="ADAL" clId="{B210A96B-8739-4D0D-B452-234147C9E133}" dt="2023-05-08T23:57:46.261" v="2053" actId="14100"/>
          <ac:spMkLst>
            <pc:docMk/>
            <pc:sldMk cId="3707774374" sldId="308"/>
            <ac:spMk id="13" creationId="{E7FB176A-14CC-F8EC-3464-48418727FC07}"/>
          </ac:spMkLst>
        </pc:spChg>
        <pc:spChg chg="mod">
          <ac:chgData name="Zhewen Luo" userId="c31ba5e8-dd7b-4c58-a7df-61ac5eef58d0" providerId="ADAL" clId="{B210A96B-8739-4D0D-B452-234147C9E133}" dt="2023-05-08T23:54:44.007" v="1982" actId="1076"/>
          <ac:spMkLst>
            <pc:docMk/>
            <pc:sldMk cId="3707774374" sldId="308"/>
            <ac:spMk id="15" creationId="{75A4B228-6107-7AD5-B671-BE1031517D5C}"/>
          </ac:spMkLst>
        </pc:spChg>
        <pc:spChg chg="del mod">
          <ac:chgData name="Zhewen Luo" userId="c31ba5e8-dd7b-4c58-a7df-61ac5eef58d0" providerId="ADAL" clId="{B210A96B-8739-4D0D-B452-234147C9E133}" dt="2023-05-08T23:56:08.121" v="2022" actId="478"/>
          <ac:spMkLst>
            <pc:docMk/>
            <pc:sldMk cId="3707774374" sldId="308"/>
            <ac:spMk id="16" creationId="{AA9424A9-ED69-9FB5-3514-59F954CB3BEF}"/>
          </ac:spMkLst>
        </pc:spChg>
        <pc:picChg chg="add mod">
          <ac:chgData name="Zhewen Luo" userId="c31ba5e8-dd7b-4c58-a7df-61ac5eef58d0" providerId="ADAL" clId="{B210A96B-8739-4D0D-B452-234147C9E133}" dt="2023-05-08T23:55:46.660" v="2015" actId="1076"/>
          <ac:picMkLst>
            <pc:docMk/>
            <pc:sldMk cId="3707774374" sldId="308"/>
            <ac:picMk id="2" creationId="{7967915E-4522-600E-4F16-4C5FEF76FD07}"/>
          </ac:picMkLst>
        </pc:picChg>
        <pc:picChg chg="mod">
          <ac:chgData name="Zhewen Luo" userId="c31ba5e8-dd7b-4c58-a7df-61ac5eef58d0" providerId="ADAL" clId="{B210A96B-8739-4D0D-B452-234147C9E133}" dt="2023-05-08T23:55:43.249" v="2014" actId="1076"/>
          <ac:picMkLst>
            <pc:docMk/>
            <pc:sldMk cId="3707774374" sldId="308"/>
            <ac:picMk id="1026" creationId="{0B9A1420-6BAE-79A5-B10F-801D55B94447}"/>
          </ac:picMkLst>
        </pc:picChg>
        <pc:picChg chg="add del">
          <ac:chgData name="Zhewen Luo" userId="c31ba5e8-dd7b-4c58-a7df-61ac5eef58d0" providerId="ADAL" clId="{B210A96B-8739-4D0D-B452-234147C9E133}" dt="2023-05-08T23:55:14.915" v="1996"/>
          <ac:picMkLst>
            <pc:docMk/>
            <pc:sldMk cId="3707774374" sldId="308"/>
            <ac:picMk id="1028" creationId="{22C1288B-C861-C844-3136-AEBE8314A0EA}"/>
          </ac:picMkLst>
        </pc:picChg>
      </pc:sldChg>
      <pc:sldChg chg="addSp delSp modSp mod modNotes modNotesTx">
        <pc:chgData name="Zhewen Luo" userId="c31ba5e8-dd7b-4c58-a7df-61ac5eef58d0" providerId="ADAL" clId="{B210A96B-8739-4D0D-B452-234147C9E133}" dt="2023-05-09T15:17:47.206" v="2273" actId="20577"/>
        <pc:sldMkLst>
          <pc:docMk/>
          <pc:sldMk cId="1691692711" sldId="309"/>
        </pc:sldMkLst>
        <pc:spChg chg="mod">
          <ac:chgData name="Zhewen Luo" userId="c31ba5e8-dd7b-4c58-a7df-61ac5eef58d0" providerId="ADAL" clId="{B210A96B-8739-4D0D-B452-234147C9E133}" dt="2023-05-08T16:58:17.889" v="195"/>
          <ac:spMkLst>
            <pc:docMk/>
            <pc:sldMk cId="1691692711" sldId="309"/>
            <ac:spMk id="3" creationId="{81F904DB-F7E2-94E9-6B04-F913F546128C}"/>
          </ac:spMkLst>
        </pc:spChg>
        <pc:spChg chg="mod">
          <ac:chgData name="Zhewen Luo" userId="c31ba5e8-dd7b-4c58-a7df-61ac5eef58d0" providerId="ADAL" clId="{B210A96B-8739-4D0D-B452-234147C9E133}" dt="2023-05-08T16:58:17.889" v="195"/>
          <ac:spMkLst>
            <pc:docMk/>
            <pc:sldMk cId="1691692711" sldId="309"/>
            <ac:spMk id="4" creationId="{EE5821FF-5FD5-7F67-CD77-E3EBDAD91394}"/>
          </ac:spMkLst>
        </pc:spChg>
        <pc:spChg chg="mod">
          <ac:chgData name="Zhewen Luo" userId="c31ba5e8-dd7b-4c58-a7df-61ac5eef58d0" providerId="ADAL" clId="{B210A96B-8739-4D0D-B452-234147C9E133}" dt="2023-05-08T16:58:17.889" v="195"/>
          <ac:spMkLst>
            <pc:docMk/>
            <pc:sldMk cId="1691692711" sldId="309"/>
            <ac:spMk id="7" creationId="{B74AB404-7C66-0E8B-F3BC-EB253A9047E8}"/>
          </ac:spMkLst>
        </pc:spChg>
        <pc:spChg chg="mod">
          <ac:chgData name="Zhewen Luo" userId="c31ba5e8-dd7b-4c58-a7df-61ac5eef58d0" providerId="ADAL" clId="{B210A96B-8739-4D0D-B452-234147C9E133}" dt="2023-05-08T17:00:00.478" v="209" actId="692"/>
          <ac:spMkLst>
            <pc:docMk/>
            <pc:sldMk cId="1691692711" sldId="309"/>
            <ac:spMk id="8" creationId="{81EF9525-C93B-A312-982B-D07E7EE7DB90}"/>
          </ac:spMkLst>
        </pc:spChg>
        <pc:spChg chg="mod">
          <ac:chgData name="Zhewen Luo" userId="c31ba5e8-dd7b-4c58-a7df-61ac5eef58d0" providerId="ADAL" clId="{B210A96B-8739-4D0D-B452-234147C9E133}" dt="2023-05-08T16:58:27.437" v="200"/>
          <ac:spMkLst>
            <pc:docMk/>
            <pc:sldMk cId="1691692711" sldId="309"/>
            <ac:spMk id="12" creationId="{38B2E868-A76A-6216-0FA9-88942B4B4A9E}"/>
          </ac:spMkLst>
        </pc:spChg>
        <pc:spChg chg="mod">
          <ac:chgData name="Zhewen Luo" userId="c31ba5e8-dd7b-4c58-a7df-61ac5eef58d0" providerId="ADAL" clId="{B210A96B-8739-4D0D-B452-234147C9E133}" dt="2023-05-08T16:58:27.437" v="200"/>
          <ac:spMkLst>
            <pc:docMk/>
            <pc:sldMk cId="1691692711" sldId="309"/>
            <ac:spMk id="14" creationId="{8AEC11AB-4612-053D-D5E7-57BCFF247B9D}"/>
          </ac:spMkLst>
        </pc:spChg>
        <pc:spChg chg="mod">
          <ac:chgData name="Zhewen Luo" userId="c31ba5e8-dd7b-4c58-a7df-61ac5eef58d0" providerId="ADAL" clId="{B210A96B-8739-4D0D-B452-234147C9E133}" dt="2023-05-08T16:58:27.437" v="200"/>
          <ac:spMkLst>
            <pc:docMk/>
            <pc:sldMk cId="1691692711" sldId="309"/>
            <ac:spMk id="15" creationId="{F4F2DD61-A36D-FBC6-5260-C004B9B2CF82}"/>
          </ac:spMkLst>
        </pc:spChg>
        <pc:spChg chg="mod">
          <ac:chgData name="Zhewen Luo" userId="c31ba5e8-dd7b-4c58-a7df-61ac5eef58d0" providerId="ADAL" clId="{B210A96B-8739-4D0D-B452-234147C9E133}" dt="2023-05-08T16:57:13.318" v="179" actId="108"/>
          <ac:spMkLst>
            <pc:docMk/>
            <pc:sldMk cId="1691692711" sldId="309"/>
            <ac:spMk id="18" creationId="{6447BF1C-D7AC-7E6B-B73D-0105F9D00877}"/>
          </ac:spMkLst>
        </pc:spChg>
        <pc:spChg chg="mod">
          <ac:chgData name="Zhewen Luo" userId="c31ba5e8-dd7b-4c58-a7df-61ac5eef58d0" providerId="ADAL" clId="{B210A96B-8739-4D0D-B452-234147C9E133}" dt="2023-05-08T16:57:46.978" v="185" actId="692"/>
          <ac:spMkLst>
            <pc:docMk/>
            <pc:sldMk cId="1691692711" sldId="309"/>
            <ac:spMk id="19" creationId="{7FD51889-1143-3A83-51B9-449C8FB42114}"/>
          </ac:spMkLst>
        </pc:spChg>
        <pc:spChg chg="mod">
          <ac:chgData name="Zhewen Luo" userId="c31ba5e8-dd7b-4c58-a7df-61ac5eef58d0" providerId="ADAL" clId="{B210A96B-8739-4D0D-B452-234147C9E133}" dt="2023-05-08T16:58:34.500" v="202"/>
          <ac:spMkLst>
            <pc:docMk/>
            <pc:sldMk cId="1691692711" sldId="309"/>
            <ac:spMk id="20" creationId="{A86B9526-E392-4D4D-3CC2-7F20CF66981C}"/>
          </ac:spMkLst>
        </pc:spChg>
        <pc:spChg chg="mod">
          <ac:chgData name="Zhewen Luo" userId="c31ba5e8-dd7b-4c58-a7df-61ac5eef58d0" providerId="ADAL" clId="{B210A96B-8739-4D0D-B452-234147C9E133}" dt="2023-05-08T16:58:34.500" v="202"/>
          <ac:spMkLst>
            <pc:docMk/>
            <pc:sldMk cId="1691692711" sldId="309"/>
            <ac:spMk id="21" creationId="{B6321285-0F8F-1F65-A8B6-F92D3E3F373E}"/>
          </ac:spMkLst>
        </pc:spChg>
        <pc:spChg chg="mod">
          <ac:chgData name="Zhewen Luo" userId="c31ba5e8-dd7b-4c58-a7df-61ac5eef58d0" providerId="ADAL" clId="{B210A96B-8739-4D0D-B452-234147C9E133}" dt="2023-05-08T16:58:34.500" v="202"/>
          <ac:spMkLst>
            <pc:docMk/>
            <pc:sldMk cId="1691692711" sldId="309"/>
            <ac:spMk id="22" creationId="{C113DB24-4D44-F99C-5F55-39C6D93DA532}"/>
          </ac:spMkLst>
        </pc:spChg>
        <pc:spChg chg="mod">
          <ac:chgData name="Zhewen Luo" userId="c31ba5e8-dd7b-4c58-a7df-61ac5eef58d0" providerId="ADAL" clId="{B210A96B-8739-4D0D-B452-234147C9E133}" dt="2023-05-08T16:57:46.978" v="185" actId="692"/>
          <ac:spMkLst>
            <pc:docMk/>
            <pc:sldMk cId="1691692711" sldId="309"/>
            <ac:spMk id="26" creationId="{269D7722-7AB9-6A59-4EC9-82FAE123DA76}"/>
          </ac:spMkLst>
        </pc:spChg>
        <pc:spChg chg="mod">
          <ac:chgData name="Zhewen Luo" userId="c31ba5e8-dd7b-4c58-a7df-61ac5eef58d0" providerId="ADAL" clId="{B210A96B-8739-4D0D-B452-234147C9E133}" dt="2023-05-08T16:58:07.646" v="194" actId="692"/>
          <ac:spMkLst>
            <pc:docMk/>
            <pc:sldMk cId="1691692711" sldId="309"/>
            <ac:spMk id="225" creationId="{84D50D48-849E-D303-6BD8-63797DED99ED}"/>
          </ac:spMkLst>
        </pc:spChg>
        <pc:spChg chg="mod">
          <ac:chgData name="Zhewen Luo" userId="c31ba5e8-dd7b-4c58-a7df-61ac5eef58d0" providerId="ADAL" clId="{B210A96B-8739-4D0D-B452-234147C9E133}" dt="2023-05-08T16:58:07.646" v="194" actId="692"/>
          <ac:spMkLst>
            <pc:docMk/>
            <pc:sldMk cId="1691692711" sldId="309"/>
            <ac:spMk id="226" creationId="{8DC76870-8978-E137-9347-15D61856002D}"/>
          </ac:spMkLst>
        </pc:spChg>
        <pc:spChg chg="mod">
          <ac:chgData name="Zhewen Luo" userId="c31ba5e8-dd7b-4c58-a7df-61ac5eef58d0" providerId="ADAL" clId="{B210A96B-8739-4D0D-B452-234147C9E133}" dt="2023-05-08T16:58:07.646" v="194" actId="692"/>
          <ac:spMkLst>
            <pc:docMk/>
            <pc:sldMk cId="1691692711" sldId="309"/>
            <ac:spMk id="228" creationId="{1669386C-BB6A-8135-9741-6D3B8790B345}"/>
          </ac:spMkLst>
        </pc:spChg>
        <pc:spChg chg="mod">
          <ac:chgData name="Zhewen Luo" userId="c31ba5e8-dd7b-4c58-a7df-61ac5eef58d0" providerId="ADAL" clId="{B210A96B-8739-4D0D-B452-234147C9E133}" dt="2023-05-08T16:57:46.978" v="185" actId="692"/>
          <ac:spMkLst>
            <pc:docMk/>
            <pc:sldMk cId="1691692711" sldId="309"/>
            <ac:spMk id="230" creationId="{D2126922-EA2B-B2B1-F9A9-B17A63631FE3}"/>
          </ac:spMkLst>
        </pc:spChg>
        <pc:spChg chg="mod">
          <ac:chgData name="Zhewen Luo" userId="c31ba5e8-dd7b-4c58-a7df-61ac5eef58d0" providerId="ADAL" clId="{B210A96B-8739-4D0D-B452-234147C9E133}" dt="2023-05-08T16:57:46.978" v="185" actId="692"/>
          <ac:spMkLst>
            <pc:docMk/>
            <pc:sldMk cId="1691692711" sldId="309"/>
            <ac:spMk id="231" creationId="{0F119A16-4D0F-960E-7B79-3C220386CA72}"/>
          </ac:spMkLst>
        </pc:spChg>
        <pc:spChg chg="mod">
          <ac:chgData name="Zhewen Luo" userId="c31ba5e8-dd7b-4c58-a7df-61ac5eef58d0" providerId="ADAL" clId="{B210A96B-8739-4D0D-B452-234147C9E133}" dt="2023-05-08T16:57:46.978" v="185" actId="692"/>
          <ac:spMkLst>
            <pc:docMk/>
            <pc:sldMk cId="1691692711" sldId="309"/>
            <ac:spMk id="232" creationId="{8529C9E4-B377-90BA-CE10-29BA9B7B5106}"/>
          </ac:spMkLst>
        </pc:spChg>
        <pc:spChg chg="mod">
          <ac:chgData name="Zhewen Luo" userId="c31ba5e8-dd7b-4c58-a7df-61ac5eef58d0" providerId="ADAL" clId="{B210A96B-8739-4D0D-B452-234147C9E133}" dt="2023-05-08T16:57:46.978" v="185" actId="692"/>
          <ac:spMkLst>
            <pc:docMk/>
            <pc:sldMk cId="1691692711" sldId="309"/>
            <ac:spMk id="237" creationId="{911BE85F-5C8B-AEE8-4298-0AA0D80B80BE}"/>
          </ac:spMkLst>
        </pc:spChg>
        <pc:spChg chg="mod">
          <ac:chgData name="Zhewen Luo" userId="c31ba5e8-dd7b-4c58-a7df-61ac5eef58d0" providerId="ADAL" clId="{B210A96B-8739-4D0D-B452-234147C9E133}" dt="2023-05-08T16:57:46.978" v="185" actId="692"/>
          <ac:spMkLst>
            <pc:docMk/>
            <pc:sldMk cId="1691692711" sldId="309"/>
            <ac:spMk id="238" creationId="{A640654F-BC08-E8EE-0A28-C3B4D0E262AD}"/>
          </ac:spMkLst>
        </pc:spChg>
        <pc:spChg chg="mod">
          <ac:chgData name="Zhewen Luo" userId="c31ba5e8-dd7b-4c58-a7df-61ac5eef58d0" providerId="ADAL" clId="{B210A96B-8739-4D0D-B452-234147C9E133}" dt="2023-05-08T16:57:46.978" v="185" actId="692"/>
          <ac:spMkLst>
            <pc:docMk/>
            <pc:sldMk cId="1691692711" sldId="309"/>
            <ac:spMk id="239" creationId="{81E99F65-5118-A431-7D93-B16D93D20DB1}"/>
          </ac:spMkLst>
        </pc:spChg>
        <pc:spChg chg="mod">
          <ac:chgData name="Zhewen Luo" userId="c31ba5e8-dd7b-4c58-a7df-61ac5eef58d0" providerId="ADAL" clId="{B210A96B-8739-4D0D-B452-234147C9E133}" dt="2023-05-08T16:57:46.978" v="185" actId="692"/>
          <ac:spMkLst>
            <pc:docMk/>
            <pc:sldMk cId="1691692711" sldId="309"/>
            <ac:spMk id="244" creationId="{B3EF7CF4-E12A-6096-8CF4-C96BC05E9095}"/>
          </ac:spMkLst>
        </pc:spChg>
        <pc:spChg chg="mod">
          <ac:chgData name="Zhewen Luo" userId="c31ba5e8-dd7b-4c58-a7df-61ac5eef58d0" providerId="ADAL" clId="{B210A96B-8739-4D0D-B452-234147C9E133}" dt="2023-05-08T16:57:46.978" v="185" actId="692"/>
          <ac:spMkLst>
            <pc:docMk/>
            <pc:sldMk cId="1691692711" sldId="309"/>
            <ac:spMk id="245" creationId="{FE7769C8-C6E7-C814-DAB2-904154262EA7}"/>
          </ac:spMkLst>
        </pc:spChg>
        <pc:spChg chg="mod">
          <ac:chgData name="Zhewen Luo" userId="c31ba5e8-dd7b-4c58-a7df-61ac5eef58d0" providerId="ADAL" clId="{B210A96B-8739-4D0D-B452-234147C9E133}" dt="2023-05-08T16:57:46.978" v="185" actId="692"/>
          <ac:spMkLst>
            <pc:docMk/>
            <pc:sldMk cId="1691692711" sldId="309"/>
            <ac:spMk id="246" creationId="{8EB449FC-2DB8-480D-4357-4DA8951F1CBD}"/>
          </ac:spMkLst>
        </pc:spChg>
        <pc:spChg chg="mod">
          <ac:chgData name="Zhewen Luo" userId="c31ba5e8-dd7b-4c58-a7df-61ac5eef58d0" providerId="ADAL" clId="{B210A96B-8739-4D0D-B452-234147C9E133}" dt="2023-05-08T16:57:46.978" v="185" actId="692"/>
          <ac:spMkLst>
            <pc:docMk/>
            <pc:sldMk cId="1691692711" sldId="309"/>
            <ac:spMk id="287" creationId="{24F27DB1-FF6D-0634-28FE-C407B4A9179F}"/>
          </ac:spMkLst>
        </pc:spChg>
        <pc:spChg chg="mod">
          <ac:chgData name="Zhewen Luo" userId="c31ba5e8-dd7b-4c58-a7df-61ac5eef58d0" providerId="ADAL" clId="{B210A96B-8739-4D0D-B452-234147C9E133}" dt="2023-05-08T16:57:09.653" v="178" actId="692"/>
          <ac:spMkLst>
            <pc:docMk/>
            <pc:sldMk cId="1691692711" sldId="309"/>
            <ac:spMk id="300" creationId="{19B8E403-B97A-9D9B-BB2C-6EC540E8B606}"/>
          </ac:spMkLst>
        </pc:spChg>
        <pc:spChg chg="mod">
          <ac:chgData name="Zhewen Luo" userId="c31ba5e8-dd7b-4c58-a7df-61ac5eef58d0" providerId="ADAL" clId="{B210A96B-8739-4D0D-B452-234147C9E133}" dt="2023-05-08T16:57:09.653" v="178" actId="692"/>
          <ac:spMkLst>
            <pc:docMk/>
            <pc:sldMk cId="1691692711" sldId="309"/>
            <ac:spMk id="301" creationId="{C20FA75A-626B-2CDF-E767-6C350180C1B5}"/>
          </ac:spMkLst>
        </pc:spChg>
        <pc:spChg chg="mod">
          <ac:chgData name="Zhewen Luo" userId="c31ba5e8-dd7b-4c58-a7df-61ac5eef58d0" providerId="ADAL" clId="{B210A96B-8739-4D0D-B452-234147C9E133}" dt="2023-05-08T16:57:09.653" v="178" actId="692"/>
          <ac:spMkLst>
            <pc:docMk/>
            <pc:sldMk cId="1691692711" sldId="309"/>
            <ac:spMk id="302" creationId="{BD6CA2A5-1885-330F-0EB6-CF7ED87FBE17}"/>
          </ac:spMkLst>
        </pc:spChg>
        <pc:spChg chg="mod">
          <ac:chgData name="Zhewen Luo" userId="c31ba5e8-dd7b-4c58-a7df-61ac5eef58d0" providerId="ADAL" clId="{B210A96B-8739-4D0D-B452-234147C9E133}" dt="2023-05-08T16:57:09.653" v="178" actId="692"/>
          <ac:spMkLst>
            <pc:docMk/>
            <pc:sldMk cId="1691692711" sldId="309"/>
            <ac:spMk id="304" creationId="{755E281A-F203-74CB-2775-C98B4B7E0209}"/>
          </ac:spMkLst>
        </pc:spChg>
        <pc:grpChg chg="add mod">
          <ac:chgData name="Zhewen Luo" userId="c31ba5e8-dd7b-4c58-a7df-61ac5eef58d0" providerId="ADAL" clId="{B210A96B-8739-4D0D-B452-234147C9E133}" dt="2023-05-08T16:58:26.856" v="199" actId="1076"/>
          <ac:grpSpMkLst>
            <pc:docMk/>
            <pc:sldMk cId="1691692711" sldId="309"/>
            <ac:grpSpMk id="2" creationId="{0E133DC4-F391-5523-43D5-DFADDA913589}"/>
          </ac:grpSpMkLst>
        </pc:grpChg>
        <pc:grpChg chg="add mod">
          <ac:chgData name="Zhewen Luo" userId="c31ba5e8-dd7b-4c58-a7df-61ac5eef58d0" providerId="ADAL" clId="{B210A96B-8739-4D0D-B452-234147C9E133}" dt="2023-05-08T16:58:34.032" v="201" actId="1076"/>
          <ac:grpSpMkLst>
            <pc:docMk/>
            <pc:sldMk cId="1691692711" sldId="309"/>
            <ac:grpSpMk id="10" creationId="{D638BE09-0C31-3841-4BB6-873529D84546}"/>
          </ac:grpSpMkLst>
        </pc:grpChg>
        <pc:grpChg chg="add mod">
          <ac:chgData name="Zhewen Luo" userId="c31ba5e8-dd7b-4c58-a7df-61ac5eef58d0" providerId="ADAL" clId="{B210A96B-8739-4D0D-B452-234147C9E133}" dt="2023-05-08T16:58:43.254" v="203" actId="1076"/>
          <ac:grpSpMkLst>
            <pc:docMk/>
            <pc:sldMk cId="1691692711" sldId="309"/>
            <ac:grpSpMk id="17" creationId="{F10C0356-C5DE-D1EA-0A1C-3370F3EF63B0}"/>
          </ac:grpSpMkLst>
        </pc:grpChg>
        <pc:grpChg chg="mod">
          <ac:chgData name="Zhewen Luo" userId="c31ba5e8-dd7b-4c58-a7df-61ac5eef58d0" providerId="ADAL" clId="{B210A96B-8739-4D0D-B452-234147C9E133}" dt="2023-05-08T16:57:57.766" v="187" actId="207"/>
          <ac:grpSpMkLst>
            <pc:docMk/>
            <pc:sldMk cId="1691692711" sldId="309"/>
            <ac:grpSpMk id="229" creationId="{9DF13D9F-EF89-A100-448E-02264D00CBBD}"/>
          </ac:grpSpMkLst>
        </pc:grpChg>
        <pc:grpChg chg="del">
          <ac:chgData name="Zhewen Luo" userId="c31ba5e8-dd7b-4c58-a7df-61ac5eef58d0" providerId="ADAL" clId="{B210A96B-8739-4D0D-B452-234147C9E133}" dt="2023-05-08T16:58:19.406" v="196" actId="478"/>
          <ac:grpSpMkLst>
            <pc:docMk/>
            <pc:sldMk cId="1691692711" sldId="309"/>
            <ac:grpSpMk id="233" creationId="{0CBD5440-D304-9DCF-7DC0-7C255140B733}"/>
          </ac:grpSpMkLst>
        </pc:grpChg>
        <pc:grpChg chg="del">
          <ac:chgData name="Zhewen Luo" userId="c31ba5e8-dd7b-4c58-a7df-61ac5eef58d0" providerId="ADAL" clId="{B210A96B-8739-4D0D-B452-234147C9E133}" dt="2023-05-08T16:58:20.451" v="197" actId="478"/>
          <ac:grpSpMkLst>
            <pc:docMk/>
            <pc:sldMk cId="1691692711" sldId="309"/>
            <ac:grpSpMk id="240" creationId="{683ECCD4-0CC3-837A-5F8B-C787F6D95887}"/>
          </ac:grpSpMkLst>
        </pc:grpChg>
        <pc:grpChg chg="del">
          <ac:chgData name="Zhewen Luo" userId="c31ba5e8-dd7b-4c58-a7df-61ac5eef58d0" providerId="ADAL" clId="{B210A96B-8739-4D0D-B452-234147C9E133}" dt="2023-05-08T16:58:21.250" v="198" actId="478"/>
          <ac:grpSpMkLst>
            <pc:docMk/>
            <pc:sldMk cId="1691692711" sldId="309"/>
            <ac:grpSpMk id="247" creationId="{264C16DA-B5E6-0FAC-4DEB-5957037E7183}"/>
          </ac:grpSpMkLst>
        </pc:grpChg>
        <pc:cxnChg chg="mod">
          <ac:chgData name="Zhewen Luo" userId="c31ba5e8-dd7b-4c58-a7df-61ac5eef58d0" providerId="ADAL" clId="{B210A96B-8739-4D0D-B452-234147C9E133}" dt="2023-05-08T16:59:42.186" v="205" actId="692"/>
          <ac:cxnSpMkLst>
            <pc:docMk/>
            <pc:sldMk cId="1691692711" sldId="309"/>
            <ac:cxnSpMk id="252" creationId="{2EE9A013-4439-0D8C-973E-086FB422CA45}"/>
          </ac:cxnSpMkLst>
        </pc:cxnChg>
        <pc:cxnChg chg="mod">
          <ac:chgData name="Zhewen Luo" userId="c31ba5e8-dd7b-4c58-a7df-61ac5eef58d0" providerId="ADAL" clId="{B210A96B-8739-4D0D-B452-234147C9E133}" dt="2023-05-08T16:59:42.186" v="205" actId="692"/>
          <ac:cxnSpMkLst>
            <pc:docMk/>
            <pc:sldMk cId="1691692711" sldId="309"/>
            <ac:cxnSpMk id="254" creationId="{D6248CAB-75F6-AC32-B5D8-0E230200EF5B}"/>
          </ac:cxnSpMkLst>
        </pc:cxnChg>
        <pc:cxnChg chg="mod">
          <ac:chgData name="Zhewen Luo" userId="c31ba5e8-dd7b-4c58-a7df-61ac5eef58d0" providerId="ADAL" clId="{B210A96B-8739-4D0D-B452-234147C9E133}" dt="2023-05-08T16:59:42.186" v="205" actId="692"/>
          <ac:cxnSpMkLst>
            <pc:docMk/>
            <pc:sldMk cId="1691692711" sldId="309"/>
            <ac:cxnSpMk id="256" creationId="{16BCB071-4CBB-9154-B78E-41AC9D5D8B4C}"/>
          </ac:cxnSpMkLst>
        </pc:cxnChg>
        <pc:cxnChg chg="mod">
          <ac:chgData name="Zhewen Luo" userId="c31ba5e8-dd7b-4c58-a7df-61ac5eef58d0" providerId="ADAL" clId="{B210A96B-8739-4D0D-B452-234147C9E133}" dt="2023-05-08T16:59:42.186" v="205" actId="692"/>
          <ac:cxnSpMkLst>
            <pc:docMk/>
            <pc:sldMk cId="1691692711" sldId="309"/>
            <ac:cxnSpMk id="258" creationId="{EAE05138-0D29-C8EB-D24B-70A2D6D44228}"/>
          </ac:cxnSpMkLst>
        </pc:cxnChg>
        <pc:cxnChg chg="mod">
          <ac:chgData name="Zhewen Luo" userId="c31ba5e8-dd7b-4c58-a7df-61ac5eef58d0" providerId="ADAL" clId="{B210A96B-8739-4D0D-B452-234147C9E133}" dt="2023-05-08T16:59:42.186" v="205" actId="692"/>
          <ac:cxnSpMkLst>
            <pc:docMk/>
            <pc:sldMk cId="1691692711" sldId="309"/>
            <ac:cxnSpMk id="260" creationId="{E94A27B4-A2AD-D5C4-318A-CE94129B4FEA}"/>
          </ac:cxnSpMkLst>
        </pc:cxnChg>
        <pc:cxnChg chg="mod">
          <ac:chgData name="Zhewen Luo" userId="c31ba5e8-dd7b-4c58-a7df-61ac5eef58d0" providerId="ADAL" clId="{B210A96B-8739-4D0D-B452-234147C9E133}" dt="2023-05-08T16:59:42.186" v="205" actId="692"/>
          <ac:cxnSpMkLst>
            <pc:docMk/>
            <pc:sldMk cId="1691692711" sldId="309"/>
            <ac:cxnSpMk id="262" creationId="{9DBBD010-ABDA-3A18-1F94-AAC75CEDEA7F}"/>
          </ac:cxnSpMkLst>
        </pc:cxnChg>
        <pc:cxnChg chg="mod">
          <ac:chgData name="Zhewen Luo" userId="c31ba5e8-dd7b-4c58-a7df-61ac5eef58d0" providerId="ADAL" clId="{B210A96B-8739-4D0D-B452-234147C9E133}" dt="2023-05-08T16:59:42.186" v="205" actId="692"/>
          <ac:cxnSpMkLst>
            <pc:docMk/>
            <pc:sldMk cId="1691692711" sldId="309"/>
            <ac:cxnSpMk id="264" creationId="{99098510-3265-7974-2CC4-6B533A5E24C3}"/>
          </ac:cxnSpMkLst>
        </pc:cxnChg>
        <pc:cxnChg chg="mod">
          <ac:chgData name="Zhewen Luo" userId="c31ba5e8-dd7b-4c58-a7df-61ac5eef58d0" providerId="ADAL" clId="{B210A96B-8739-4D0D-B452-234147C9E133}" dt="2023-05-08T16:59:42.186" v="205" actId="692"/>
          <ac:cxnSpMkLst>
            <pc:docMk/>
            <pc:sldMk cId="1691692711" sldId="309"/>
            <ac:cxnSpMk id="266" creationId="{D9FA64D3-1800-348D-419A-E91EDFAB435B}"/>
          </ac:cxnSpMkLst>
        </pc:cxnChg>
        <pc:cxnChg chg="mod">
          <ac:chgData name="Zhewen Luo" userId="c31ba5e8-dd7b-4c58-a7df-61ac5eef58d0" providerId="ADAL" clId="{B210A96B-8739-4D0D-B452-234147C9E133}" dt="2023-05-08T16:59:42.186" v="205" actId="692"/>
          <ac:cxnSpMkLst>
            <pc:docMk/>
            <pc:sldMk cId="1691692711" sldId="309"/>
            <ac:cxnSpMk id="268" creationId="{5BB11C46-892E-C4C7-341A-7BB6527B6C50}"/>
          </ac:cxnSpMkLst>
        </pc:cxnChg>
        <pc:cxnChg chg="mod">
          <ac:chgData name="Zhewen Luo" userId="c31ba5e8-dd7b-4c58-a7df-61ac5eef58d0" providerId="ADAL" clId="{B210A96B-8739-4D0D-B452-234147C9E133}" dt="2023-05-08T16:59:47.642" v="206" actId="692"/>
          <ac:cxnSpMkLst>
            <pc:docMk/>
            <pc:sldMk cId="1691692711" sldId="309"/>
            <ac:cxnSpMk id="269" creationId="{DF6D1523-A739-4982-0BD0-D26EAF52FBC8}"/>
          </ac:cxnSpMkLst>
        </pc:cxnChg>
        <pc:cxnChg chg="mod">
          <ac:chgData name="Zhewen Luo" userId="c31ba5e8-dd7b-4c58-a7df-61ac5eef58d0" providerId="ADAL" clId="{B210A96B-8739-4D0D-B452-234147C9E133}" dt="2023-05-08T16:59:47.642" v="206" actId="692"/>
          <ac:cxnSpMkLst>
            <pc:docMk/>
            <pc:sldMk cId="1691692711" sldId="309"/>
            <ac:cxnSpMk id="270" creationId="{1952F286-FF9C-D9EE-E9B8-C31839C9E05E}"/>
          </ac:cxnSpMkLst>
        </pc:cxnChg>
        <pc:cxnChg chg="mod">
          <ac:chgData name="Zhewen Luo" userId="c31ba5e8-dd7b-4c58-a7df-61ac5eef58d0" providerId="ADAL" clId="{B210A96B-8739-4D0D-B452-234147C9E133}" dt="2023-05-08T16:59:47.642" v="206" actId="692"/>
          <ac:cxnSpMkLst>
            <pc:docMk/>
            <pc:sldMk cId="1691692711" sldId="309"/>
            <ac:cxnSpMk id="271" creationId="{712CE34E-51D3-718A-36D5-79E3F96BEE6F}"/>
          </ac:cxnSpMkLst>
        </pc:cxnChg>
        <pc:cxnChg chg="mod">
          <ac:chgData name="Zhewen Luo" userId="c31ba5e8-dd7b-4c58-a7df-61ac5eef58d0" providerId="ADAL" clId="{B210A96B-8739-4D0D-B452-234147C9E133}" dt="2023-05-08T16:59:47.642" v="206" actId="692"/>
          <ac:cxnSpMkLst>
            <pc:docMk/>
            <pc:sldMk cId="1691692711" sldId="309"/>
            <ac:cxnSpMk id="272" creationId="{FAE2A101-165D-88D2-1FE9-2C804E515A24}"/>
          </ac:cxnSpMkLst>
        </pc:cxnChg>
        <pc:cxnChg chg="mod">
          <ac:chgData name="Zhewen Luo" userId="c31ba5e8-dd7b-4c58-a7df-61ac5eef58d0" providerId="ADAL" clId="{B210A96B-8739-4D0D-B452-234147C9E133}" dt="2023-05-08T16:59:47.642" v="206" actId="692"/>
          <ac:cxnSpMkLst>
            <pc:docMk/>
            <pc:sldMk cId="1691692711" sldId="309"/>
            <ac:cxnSpMk id="273" creationId="{CB1CC62A-34D4-590B-DEA8-802EF1006DEC}"/>
          </ac:cxnSpMkLst>
        </pc:cxnChg>
        <pc:cxnChg chg="mod">
          <ac:chgData name="Zhewen Luo" userId="c31ba5e8-dd7b-4c58-a7df-61ac5eef58d0" providerId="ADAL" clId="{B210A96B-8739-4D0D-B452-234147C9E133}" dt="2023-05-08T16:59:47.642" v="206" actId="692"/>
          <ac:cxnSpMkLst>
            <pc:docMk/>
            <pc:sldMk cId="1691692711" sldId="309"/>
            <ac:cxnSpMk id="274" creationId="{E37C6EA9-CA33-C13F-A3D7-06D13F43AD9A}"/>
          </ac:cxnSpMkLst>
        </pc:cxnChg>
        <pc:cxnChg chg="mod">
          <ac:chgData name="Zhewen Luo" userId="c31ba5e8-dd7b-4c58-a7df-61ac5eef58d0" providerId="ADAL" clId="{B210A96B-8739-4D0D-B452-234147C9E133}" dt="2023-05-08T16:59:47.642" v="206" actId="692"/>
          <ac:cxnSpMkLst>
            <pc:docMk/>
            <pc:sldMk cId="1691692711" sldId="309"/>
            <ac:cxnSpMk id="275" creationId="{382E0BE1-CD69-F12A-AA67-DAF4FB994018}"/>
          </ac:cxnSpMkLst>
        </pc:cxnChg>
        <pc:cxnChg chg="mod">
          <ac:chgData name="Zhewen Luo" userId="c31ba5e8-dd7b-4c58-a7df-61ac5eef58d0" providerId="ADAL" clId="{B210A96B-8739-4D0D-B452-234147C9E133}" dt="2023-05-08T16:59:47.642" v="206" actId="692"/>
          <ac:cxnSpMkLst>
            <pc:docMk/>
            <pc:sldMk cId="1691692711" sldId="309"/>
            <ac:cxnSpMk id="276" creationId="{B1715198-EA90-F6C2-8856-EAD8B03DCB0C}"/>
          </ac:cxnSpMkLst>
        </pc:cxnChg>
        <pc:cxnChg chg="mod">
          <ac:chgData name="Zhewen Luo" userId="c31ba5e8-dd7b-4c58-a7df-61ac5eef58d0" providerId="ADAL" clId="{B210A96B-8739-4D0D-B452-234147C9E133}" dt="2023-05-08T16:59:47.642" v="206" actId="692"/>
          <ac:cxnSpMkLst>
            <pc:docMk/>
            <pc:sldMk cId="1691692711" sldId="309"/>
            <ac:cxnSpMk id="277" creationId="{CE4E299B-171F-2A3B-5BCE-BC681AE90842}"/>
          </ac:cxnSpMkLst>
        </pc:cxnChg>
        <pc:cxnChg chg="mod">
          <ac:chgData name="Zhewen Luo" userId="c31ba5e8-dd7b-4c58-a7df-61ac5eef58d0" providerId="ADAL" clId="{B210A96B-8739-4D0D-B452-234147C9E133}" dt="2023-05-08T16:59:51.852" v="207" actId="692"/>
          <ac:cxnSpMkLst>
            <pc:docMk/>
            <pc:sldMk cId="1691692711" sldId="309"/>
            <ac:cxnSpMk id="278" creationId="{B65D04D9-FB08-6901-65B7-24480658A3A6}"/>
          </ac:cxnSpMkLst>
        </pc:cxnChg>
        <pc:cxnChg chg="mod">
          <ac:chgData name="Zhewen Luo" userId="c31ba5e8-dd7b-4c58-a7df-61ac5eef58d0" providerId="ADAL" clId="{B210A96B-8739-4D0D-B452-234147C9E133}" dt="2023-05-08T16:59:51.852" v="207" actId="692"/>
          <ac:cxnSpMkLst>
            <pc:docMk/>
            <pc:sldMk cId="1691692711" sldId="309"/>
            <ac:cxnSpMk id="279" creationId="{20CFD544-6C3B-73B6-D80E-AF1CB558105F}"/>
          </ac:cxnSpMkLst>
        </pc:cxnChg>
        <pc:cxnChg chg="mod">
          <ac:chgData name="Zhewen Luo" userId="c31ba5e8-dd7b-4c58-a7df-61ac5eef58d0" providerId="ADAL" clId="{B210A96B-8739-4D0D-B452-234147C9E133}" dt="2023-05-08T16:59:51.852" v="207" actId="692"/>
          <ac:cxnSpMkLst>
            <pc:docMk/>
            <pc:sldMk cId="1691692711" sldId="309"/>
            <ac:cxnSpMk id="280" creationId="{FF5C800A-3188-A4C2-4D27-84A2CA266083}"/>
          </ac:cxnSpMkLst>
        </pc:cxnChg>
        <pc:cxnChg chg="mod">
          <ac:chgData name="Zhewen Luo" userId="c31ba5e8-dd7b-4c58-a7df-61ac5eef58d0" providerId="ADAL" clId="{B210A96B-8739-4D0D-B452-234147C9E133}" dt="2023-05-08T16:59:51.852" v="207" actId="692"/>
          <ac:cxnSpMkLst>
            <pc:docMk/>
            <pc:sldMk cId="1691692711" sldId="309"/>
            <ac:cxnSpMk id="281" creationId="{BD95F910-E002-9DEC-3D0A-C5BAAEA4FF30}"/>
          </ac:cxnSpMkLst>
        </pc:cxnChg>
        <pc:cxnChg chg="mod">
          <ac:chgData name="Zhewen Luo" userId="c31ba5e8-dd7b-4c58-a7df-61ac5eef58d0" providerId="ADAL" clId="{B210A96B-8739-4D0D-B452-234147C9E133}" dt="2023-05-08T16:59:51.852" v="207" actId="692"/>
          <ac:cxnSpMkLst>
            <pc:docMk/>
            <pc:sldMk cId="1691692711" sldId="309"/>
            <ac:cxnSpMk id="282" creationId="{2C376DB9-F9C5-9C5D-3A15-055C11D7B9E6}"/>
          </ac:cxnSpMkLst>
        </pc:cxnChg>
        <pc:cxnChg chg="mod">
          <ac:chgData name="Zhewen Luo" userId="c31ba5e8-dd7b-4c58-a7df-61ac5eef58d0" providerId="ADAL" clId="{B210A96B-8739-4D0D-B452-234147C9E133}" dt="2023-05-08T16:59:51.852" v="207" actId="692"/>
          <ac:cxnSpMkLst>
            <pc:docMk/>
            <pc:sldMk cId="1691692711" sldId="309"/>
            <ac:cxnSpMk id="283" creationId="{B31871E5-ACAC-BC8C-FDCA-EBA4507831AF}"/>
          </ac:cxnSpMkLst>
        </pc:cxnChg>
        <pc:cxnChg chg="mod">
          <ac:chgData name="Zhewen Luo" userId="c31ba5e8-dd7b-4c58-a7df-61ac5eef58d0" providerId="ADAL" clId="{B210A96B-8739-4D0D-B452-234147C9E133}" dt="2023-05-08T16:59:51.852" v="207" actId="692"/>
          <ac:cxnSpMkLst>
            <pc:docMk/>
            <pc:sldMk cId="1691692711" sldId="309"/>
            <ac:cxnSpMk id="284" creationId="{AF258B50-374C-B444-93F7-74F3D63B3DF5}"/>
          </ac:cxnSpMkLst>
        </pc:cxnChg>
        <pc:cxnChg chg="mod">
          <ac:chgData name="Zhewen Luo" userId="c31ba5e8-dd7b-4c58-a7df-61ac5eef58d0" providerId="ADAL" clId="{B210A96B-8739-4D0D-B452-234147C9E133}" dt="2023-05-08T16:59:51.852" v="207" actId="692"/>
          <ac:cxnSpMkLst>
            <pc:docMk/>
            <pc:sldMk cId="1691692711" sldId="309"/>
            <ac:cxnSpMk id="285" creationId="{A4BF8730-F017-C49D-1A9F-B3616EF4113C}"/>
          </ac:cxnSpMkLst>
        </pc:cxnChg>
        <pc:cxnChg chg="mod">
          <ac:chgData name="Zhewen Luo" userId="c31ba5e8-dd7b-4c58-a7df-61ac5eef58d0" providerId="ADAL" clId="{B210A96B-8739-4D0D-B452-234147C9E133}" dt="2023-05-08T16:59:51.852" v="207" actId="692"/>
          <ac:cxnSpMkLst>
            <pc:docMk/>
            <pc:sldMk cId="1691692711" sldId="309"/>
            <ac:cxnSpMk id="286" creationId="{57839DA5-0BD6-8301-07E3-8A34DCCA740A}"/>
          </ac:cxnSpMkLst>
        </pc:cxnChg>
        <pc:cxnChg chg="mod">
          <ac:chgData name="Zhewen Luo" userId="c31ba5e8-dd7b-4c58-a7df-61ac5eef58d0" providerId="ADAL" clId="{B210A96B-8739-4D0D-B452-234147C9E133}" dt="2023-05-08T16:59:56.298" v="208" actId="692"/>
          <ac:cxnSpMkLst>
            <pc:docMk/>
            <pc:sldMk cId="1691692711" sldId="309"/>
            <ac:cxnSpMk id="288" creationId="{F9A9A3E2-7249-DB61-5B0A-2F736297D943}"/>
          </ac:cxnSpMkLst>
        </pc:cxnChg>
        <pc:cxnChg chg="mod">
          <ac:chgData name="Zhewen Luo" userId="c31ba5e8-dd7b-4c58-a7df-61ac5eef58d0" providerId="ADAL" clId="{B210A96B-8739-4D0D-B452-234147C9E133}" dt="2023-05-08T16:59:56.298" v="208" actId="692"/>
          <ac:cxnSpMkLst>
            <pc:docMk/>
            <pc:sldMk cId="1691692711" sldId="309"/>
            <ac:cxnSpMk id="291" creationId="{66C52ED6-C536-33F7-1EBC-1F20CF4C75CC}"/>
          </ac:cxnSpMkLst>
        </pc:cxnChg>
        <pc:cxnChg chg="mod">
          <ac:chgData name="Zhewen Luo" userId="c31ba5e8-dd7b-4c58-a7df-61ac5eef58d0" providerId="ADAL" clId="{B210A96B-8739-4D0D-B452-234147C9E133}" dt="2023-05-08T16:59:56.298" v="208" actId="692"/>
          <ac:cxnSpMkLst>
            <pc:docMk/>
            <pc:sldMk cId="1691692711" sldId="309"/>
            <ac:cxnSpMk id="294" creationId="{50A4B66A-1EE8-772E-421F-39D91EDEAE8C}"/>
          </ac:cxnSpMkLst>
        </pc:cxnChg>
        <pc:cxnChg chg="mod">
          <ac:chgData name="Zhewen Luo" userId="c31ba5e8-dd7b-4c58-a7df-61ac5eef58d0" providerId="ADAL" clId="{B210A96B-8739-4D0D-B452-234147C9E133}" dt="2023-05-08T16:59:33.652" v="204" actId="692"/>
          <ac:cxnSpMkLst>
            <pc:docMk/>
            <pc:sldMk cId="1691692711" sldId="309"/>
            <ac:cxnSpMk id="305" creationId="{4D3E4520-0F70-B288-2E2F-A8F4B6225D84}"/>
          </ac:cxnSpMkLst>
        </pc:cxnChg>
        <pc:cxnChg chg="mod">
          <ac:chgData name="Zhewen Luo" userId="c31ba5e8-dd7b-4c58-a7df-61ac5eef58d0" providerId="ADAL" clId="{B210A96B-8739-4D0D-B452-234147C9E133}" dt="2023-05-08T16:59:33.652" v="204" actId="692"/>
          <ac:cxnSpMkLst>
            <pc:docMk/>
            <pc:sldMk cId="1691692711" sldId="309"/>
            <ac:cxnSpMk id="307" creationId="{C1DF66FC-30E2-4E38-0589-65BBF796ECCF}"/>
          </ac:cxnSpMkLst>
        </pc:cxnChg>
        <pc:cxnChg chg="mod">
          <ac:chgData name="Zhewen Luo" userId="c31ba5e8-dd7b-4c58-a7df-61ac5eef58d0" providerId="ADAL" clId="{B210A96B-8739-4D0D-B452-234147C9E133}" dt="2023-05-08T16:59:33.652" v="204" actId="692"/>
          <ac:cxnSpMkLst>
            <pc:docMk/>
            <pc:sldMk cId="1691692711" sldId="309"/>
            <ac:cxnSpMk id="310" creationId="{7E2A9167-DDA5-4DD3-68B2-EE5356E1586E}"/>
          </ac:cxnSpMkLst>
        </pc:cxnChg>
        <pc:cxnChg chg="mod">
          <ac:chgData name="Zhewen Luo" userId="c31ba5e8-dd7b-4c58-a7df-61ac5eef58d0" providerId="ADAL" clId="{B210A96B-8739-4D0D-B452-234147C9E133}" dt="2023-05-08T16:59:33.652" v="204" actId="692"/>
          <ac:cxnSpMkLst>
            <pc:docMk/>
            <pc:sldMk cId="1691692711" sldId="309"/>
            <ac:cxnSpMk id="313" creationId="{6FAF52D3-2FAD-B02F-FE55-DCBD58583917}"/>
          </ac:cxnSpMkLst>
        </pc:cxnChg>
        <pc:cxnChg chg="mod">
          <ac:chgData name="Zhewen Luo" userId="c31ba5e8-dd7b-4c58-a7df-61ac5eef58d0" providerId="ADAL" clId="{B210A96B-8739-4D0D-B452-234147C9E133}" dt="2023-05-08T16:59:33.652" v="204" actId="692"/>
          <ac:cxnSpMkLst>
            <pc:docMk/>
            <pc:sldMk cId="1691692711" sldId="309"/>
            <ac:cxnSpMk id="316" creationId="{BCA90B83-285A-B62F-3590-4307DEF4FCD5}"/>
          </ac:cxnSpMkLst>
        </pc:cxnChg>
        <pc:cxnChg chg="mod">
          <ac:chgData name="Zhewen Luo" userId="c31ba5e8-dd7b-4c58-a7df-61ac5eef58d0" providerId="ADAL" clId="{B210A96B-8739-4D0D-B452-234147C9E133}" dt="2023-05-08T16:59:33.652" v="204" actId="692"/>
          <ac:cxnSpMkLst>
            <pc:docMk/>
            <pc:sldMk cId="1691692711" sldId="309"/>
            <ac:cxnSpMk id="319" creationId="{CF28EA81-7463-973E-4E67-C6B1F661B87C}"/>
          </ac:cxnSpMkLst>
        </pc:cxnChg>
        <pc:cxnChg chg="mod">
          <ac:chgData name="Zhewen Luo" userId="c31ba5e8-dd7b-4c58-a7df-61ac5eef58d0" providerId="ADAL" clId="{B210A96B-8739-4D0D-B452-234147C9E133}" dt="2023-05-08T16:59:33.652" v="204" actId="692"/>
          <ac:cxnSpMkLst>
            <pc:docMk/>
            <pc:sldMk cId="1691692711" sldId="309"/>
            <ac:cxnSpMk id="322" creationId="{5E90AE09-0877-6104-CB6C-032B19D50B72}"/>
          </ac:cxnSpMkLst>
        </pc:cxnChg>
        <pc:cxnChg chg="mod">
          <ac:chgData name="Zhewen Luo" userId="c31ba5e8-dd7b-4c58-a7df-61ac5eef58d0" providerId="ADAL" clId="{B210A96B-8739-4D0D-B452-234147C9E133}" dt="2023-05-08T16:59:33.652" v="204" actId="692"/>
          <ac:cxnSpMkLst>
            <pc:docMk/>
            <pc:sldMk cId="1691692711" sldId="309"/>
            <ac:cxnSpMk id="325" creationId="{979D7C4C-1823-29ED-3EAE-F5AE146F9457}"/>
          </ac:cxnSpMkLst>
        </pc:cxnChg>
        <pc:cxnChg chg="mod">
          <ac:chgData name="Zhewen Luo" userId="c31ba5e8-dd7b-4c58-a7df-61ac5eef58d0" providerId="ADAL" clId="{B210A96B-8739-4D0D-B452-234147C9E133}" dt="2023-05-08T16:59:33.652" v="204" actId="692"/>
          <ac:cxnSpMkLst>
            <pc:docMk/>
            <pc:sldMk cId="1691692711" sldId="309"/>
            <ac:cxnSpMk id="328" creationId="{AE78EDD1-6289-604E-44B5-295E50D54370}"/>
          </ac:cxnSpMkLst>
        </pc:cxnChg>
        <pc:cxnChg chg="mod">
          <ac:chgData name="Zhewen Luo" userId="c31ba5e8-dd7b-4c58-a7df-61ac5eef58d0" providerId="ADAL" clId="{B210A96B-8739-4D0D-B452-234147C9E133}" dt="2023-05-08T16:59:33.652" v="204" actId="692"/>
          <ac:cxnSpMkLst>
            <pc:docMk/>
            <pc:sldMk cId="1691692711" sldId="309"/>
            <ac:cxnSpMk id="331" creationId="{DEE8A83F-CD53-07DD-369C-1BBB8949B24B}"/>
          </ac:cxnSpMkLst>
        </pc:cxnChg>
        <pc:cxnChg chg="mod">
          <ac:chgData name="Zhewen Luo" userId="c31ba5e8-dd7b-4c58-a7df-61ac5eef58d0" providerId="ADAL" clId="{B210A96B-8739-4D0D-B452-234147C9E133}" dt="2023-05-08T16:59:33.652" v="204" actId="692"/>
          <ac:cxnSpMkLst>
            <pc:docMk/>
            <pc:sldMk cId="1691692711" sldId="309"/>
            <ac:cxnSpMk id="339" creationId="{CAD609A5-9F17-E00A-3AF1-72CF4C73BFC5}"/>
          </ac:cxnSpMkLst>
        </pc:cxnChg>
        <pc:cxnChg chg="mod">
          <ac:chgData name="Zhewen Luo" userId="c31ba5e8-dd7b-4c58-a7df-61ac5eef58d0" providerId="ADAL" clId="{B210A96B-8739-4D0D-B452-234147C9E133}" dt="2023-05-08T16:59:33.652" v="204" actId="692"/>
          <ac:cxnSpMkLst>
            <pc:docMk/>
            <pc:sldMk cId="1691692711" sldId="309"/>
            <ac:cxnSpMk id="345" creationId="{BB2443E1-3A90-31DD-7DFB-3A3083CEE064}"/>
          </ac:cxnSpMkLst>
        </pc:cxnChg>
      </pc:sldChg>
      <pc:sldChg chg="addSp delSp modSp mod modNotes modNotesTx">
        <pc:chgData name="Zhewen Luo" userId="c31ba5e8-dd7b-4c58-a7df-61ac5eef58d0" providerId="ADAL" clId="{B210A96B-8739-4D0D-B452-234147C9E133}" dt="2023-05-09T16:42:46.265" v="2849" actId="1076"/>
        <pc:sldMkLst>
          <pc:docMk/>
          <pc:sldMk cId="2223696883" sldId="310"/>
        </pc:sldMkLst>
        <pc:spChg chg="mod">
          <ac:chgData name="Zhewen Luo" userId="c31ba5e8-dd7b-4c58-a7df-61ac5eef58d0" providerId="ADAL" clId="{B210A96B-8739-4D0D-B452-234147C9E133}" dt="2023-05-08T17:00:15.758" v="215" actId="207"/>
          <ac:spMkLst>
            <pc:docMk/>
            <pc:sldMk cId="2223696883" sldId="310"/>
            <ac:spMk id="2" creationId="{8B0AB924-C7A1-BAD7-A594-5129957F0821}"/>
          </ac:spMkLst>
        </pc:spChg>
        <pc:spChg chg="mod">
          <ac:chgData name="Zhewen Luo" userId="c31ba5e8-dd7b-4c58-a7df-61ac5eef58d0" providerId="ADAL" clId="{B210A96B-8739-4D0D-B452-234147C9E133}" dt="2023-05-08T21:12:25.966" v="819" actId="1076"/>
          <ac:spMkLst>
            <pc:docMk/>
            <pc:sldMk cId="2223696883" sldId="310"/>
            <ac:spMk id="3" creationId="{BD326F27-4002-0092-80BD-6D72F0262B64}"/>
          </ac:spMkLst>
        </pc:spChg>
        <pc:spChg chg="mod">
          <ac:chgData name="Zhewen Luo" userId="c31ba5e8-dd7b-4c58-a7df-61ac5eef58d0" providerId="ADAL" clId="{B210A96B-8739-4D0D-B452-234147C9E133}" dt="2023-05-08T17:01:00.332" v="219" actId="1037"/>
          <ac:spMkLst>
            <pc:docMk/>
            <pc:sldMk cId="2223696883" sldId="310"/>
            <ac:spMk id="4" creationId="{4C572552-A17A-36D1-85BD-B16C4248670E}"/>
          </ac:spMkLst>
        </pc:spChg>
        <pc:spChg chg="mod">
          <ac:chgData name="Zhewen Luo" userId="c31ba5e8-dd7b-4c58-a7df-61ac5eef58d0" providerId="ADAL" clId="{B210A96B-8739-4D0D-B452-234147C9E133}" dt="2023-05-08T17:01:29.375" v="227" actId="207"/>
          <ac:spMkLst>
            <pc:docMk/>
            <pc:sldMk cId="2223696883" sldId="310"/>
            <ac:spMk id="5" creationId="{63B9A577-DA16-7DF9-E122-BCBDA60719E3}"/>
          </ac:spMkLst>
        </pc:spChg>
        <pc:spChg chg="add del mod">
          <ac:chgData name="Zhewen Luo" userId="c31ba5e8-dd7b-4c58-a7df-61ac5eef58d0" providerId="ADAL" clId="{B210A96B-8739-4D0D-B452-234147C9E133}" dt="2023-05-09T16:42:14.297" v="2819" actId="478"/>
          <ac:spMkLst>
            <pc:docMk/>
            <pc:sldMk cId="2223696883" sldId="310"/>
            <ac:spMk id="6" creationId="{42B05C36-62E6-8CD8-C135-DFF676A9A727}"/>
          </ac:spMkLst>
        </pc:spChg>
        <pc:spChg chg="mod">
          <ac:chgData name="Zhewen Luo" userId="c31ba5e8-dd7b-4c58-a7df-61ac5eef58d0" providerId="ADAL" clId="{B210A96B-8739-4D0D-B452-234147C9E133}" dt="2023-05-09T16:42:46.265" v="2849" actId="1076"/>
          <ac:spMkLst>
            <pc:docMk/>
            <pc:sldMk cId="2223696883" sldId="310"/>
            <ac:spMk id="20" creationId="{9D837E51-08DC-2FF8-4B8E-0CBE653362E2}"/>
          </ac:spMkLst>
        </pc:spChg>
        <pc:cxnChg chg="mod">
          <ac:chgData name="Zhewen Luo" userId="c31ba5e8-dd7b-4c58-a7df-61ac5eef58d0" providerId="ADAL" clId="{B210A96B-8739-4D0D-B452-234147C9E133}" dt="2023-05-08T17:01:00.332" v="219" actId="1037"/>
          <ac:cxnSpMkLst>
            <pc:docMk/>
            <pc:sldMk cId="2223696883" sldId="310"/>
            <ac:cxnSpMk id="10" creationId="{C471E07F-6BCA-045E-3F51-C097863F9735}"/>
          </ac:cxnSpMkLst>
        </pc:cxnChg>
        <pc:cxnChg chg="mod">
          <ac:chgData name="Zhewen Luo" userId="c31ba5e8-dd7b-4c58-a7df-61ac5eef58d0" providerId="ADAL" clId="{B210A96B-8739-4D0D-B452-234147C9E133}" dt="2023-05-08T17:01:00.332" v="219" actId="1037"/>
          <ac:cxnSpMkLst>
            <pc:docMk/>
            <pc:sldMk cId="2223696883" sldId="310"/>
            <ac:cxnSpMk id="14" creationId="{3D993621-A3F2-B81B-08F7-04A55D704C0A}"/>
          </ac:cxnSpMkLst>
        </pc:cxnChg>
        <pc:cxnChg chg="mod">
          <ac:chgData name="Zhewen Luo" userId="c31ba5e8-dd7b-4c58-a7df-61ac5eef58d0" providerId="ADAL" clId="{B210A96B-8739-4D0D-B452-234147C9E133}" dt="2023-05-08T17:01:00.332" v="219" actId="1037"/>
          <ac:cxnSpMkLst>
            <pc:docMk/>
            <pc:sldMk cId="2223696883" sldId="310"/>
            <ac:cxnSpMk id="18" creationId="{49BB3291-48E9-25F5-20BA-DDE37F6C26F4}"/>
          </ac:cxnSpMkLst>
        </pc:cxnChg>
      </pc:sldChg>
      <pc:sldChg chg="addSp modSp mod modNotes modNotesTx">
        <pc:chgData name="Zhewen Luo" userId="c31ba5e8-dd7b-4c58-a7df-61ac5eef58d0" providerId="ADAL" clId="{B210A96B-8739-4D0D-B452-234147C9E133}" dt="2023-05-09T19:03:29.787" v="2947" actId="1076"/>
        <pc:sldMkLst>
          <pc:docMk/>
          <pc:sldMk cId="503889043" sldId="311"/>
        </pc:sldMkLst>
        <pc:spChg chg="add mod">
          <ac:chgData name="Zhewen Luo" userId="c31ba5e8-dd7b-4c58-a7df-61ac5eef58d0" providerId="ADAL" clId="{B210A96B-8739-4D0D-B452-234147C9E133}" dt="2023-05-09T18:58:31.792" v="2910" actId="1076"/>
          <ac:spMkLst>
            <pc:docMk/>
            <pc:sldMk cId="503889043" sldId="311"/>
            <ac:spMk id="2" creationId="{BD7E8EAF-A55D-6307-CABA-F089667ED91F}"/>
          </ac:spMkLst>
        </pc:spChg>
        <pc:spChg chg="mod">
          <ac:chgData name="Zhewen Luo" userId="c31ba5e8-dd7b-4c58-a7df-61ac5eef58d0" providerId="ADAL" clId="{B210A96B-8739-4D0D-B452-234147C9E133}" dt="2023-05-09T16:39:46.325" v="2770" actId="1035"/>
          <ac:spMkLst>
            <pc:docMk/>
            <pc:sldMk cId="503889043" sldId="311"/>
            <ac:spMk id="11" creationId="{BC7A0DD7-0D82-5AB7-11B7-A5122214E4E4}"/>
          </ac:spMkLst>
        </pc:spChg>
        <pc:spChg chg="mod">
          <ac:chgData name="Zhewen Luo" userId="c31ba5e8-dd7b-4c58-a7df-61ac5eef58d0" providerId="ADAL" clId="{B210A96B-8739-4D0D-B452-234147C9E133}" dt="2023-05-09T16:39:37.793" v="2759" actId="1035"/>
          <ac:spMkLst>
            <pc:docMk/>
            <pc:sldMk cId="503889043" sldId="311"/>
            <ac:spMk id="13" creationId="{CE70E718-F68C-873A-4164-1F7C921DC577}"/>
          </ac:spMkLst>
        </pc:spChg>
        <pc:spChg chg="mod">
          <ac:chgData name="Zhewen Luo" userId="c31ba5e8-dd7b-4c58-a7df-61ac5eef58d0" providerId="ADAL" clId="{B210A96B-8739-4D0D-B452-234147C9E133}" dt="2023-05-09T16:39:37.793" v="2759" actId="1035"/>
          <ac:spMkLst>
            <pc:docMk/>
            <pc:sldMk cId="503889043" sldId="311"/>
            <ac:spMk id="16" creationId="{AB8F5DDB-AC25-CF73-FD10-90EF40C8D070}"/>
          </ac:spMkLst>
        </pc:spChg>
        <pc:spChg chg="mod">
          <ac:chgData name="Zhewen Luo" userId="c31ba5e8-dd7b-4c58-a7df-61ac5eef58d0" providerId="ADAL" clId="{B210A96B-8739-4D0D-B452-234147C9E133}" dt="2023-05-09T16:39:40.701" v="2764" actId="1036"/>
          <ac:spMkLst>
            <pc:docMk/>
            <pc:sldMk cId="503889043" sldId="311"/>
            <ac:spMk id="19" creationId="{100CF64F-26C5-32A6-9306-9F91E18F632B}"/>
          </ac:spMkLst>
        </pc:spChg>
        <pc:spChg chg="mod">
          <ac:chgData name="Zhewen Luo" userId="c31ba5e8-dd7b-4c58-a7df-61ac5eef58d0" providerId="ADAL" clId="{B210A96B-8739-4D0D-B452-234147C9E133}" dt="2023-05-09T19:03:29.787" v="2947" actId="1076"/>
          <ac:spMkLst>
            <pc:docMk/>
            <pc:sldMk cId="503889043" sldId="311"/>
            <ac:spMk id="21" creationId="{27904E0F-6155-88F0-BF09-5D240DED08F4}"/>
          </ac:spMkLst>
        </pc:spChg>
        <pc:picChg chg="mod">
          <ac:chgData name="Zhewen Luo" userId="c31ba5e8-dd7b-4c58-a7df-61ac5eef58d0" providerId="ADAL" clId="{B210A96B-8739-4D0D-B452-234147C9E133}" dt="2023-05-09T16:39:30.276" v="2756" actId="1035"/>
          <ac:picMkLst>
            <pc:docMk/>
            <pc:sldMk cId="503889043" sldId="311"/>
            <ac:picMk id="6" creationId="{A44B8E15-E45E-8052-B926-8D1025A32E39}"/>
          </ac:picMkLst>
        </pc:picChg>
        <pc:cxnChg chg="mod">
          <ac:chgData name="Zhewen Luo" userId="c31ba5e8-dd7b-4c58-a7df-61ac5eef58d0" providerId="ADAL" clId="{B210A96B-8739-4D0D-B452-234147C9E133}" dt="2023-05-09T19:03:29.787" v="2947" actId="1076"/>
          <ac:cxnSpMkLst>
            <pc:docMk/>
            <pc:sldMk cId="503889043" sldId="311"/>
            <ac:cxnSpMk id="23" creationId="{DC52FAA8-1379-F0FF-04AF-BDFB350F9D9F}"/>
          </ac:cxnSpMkLst>
        </pc:cxnChg>
      </pc:sldChg>
      <pc:sldChg chg="modNotes modNotesTx">
        <pc:chgData name="Zhewen Luo" userId="c31ba5e8-dd7b-4c58-a7df-61ac5eef58d0" providerId="ADAL" clId="{B210A96B-8739-4D0D-B452-234147C9E133}" dt="2023-05-09T15:24:15.138" v="2300" actId="113"/>
        <pc:sldMkLst>
          <pc:docMk/>
          <pc:sldMk cId="3110861318" sldId="312"/>
        </pc:sldMkLst>
      </pc:sldChg>
      <pc:sldChg chg="addSp delSp modSp mod modNotes modNotesTx">
        <pc:chgData name="Zhewen Luo" userId="c31ba5e8-dd7b-4c58-a7df-61ac5eef58d0" providerId="ADAL" clId="{B210A96B-8739-4D0D-B452-234147C9E133}" dt="2023-05-09T19:36:27.716" v="3075" actId="20577"/>
        <pc:sldMkLst>
          <pc:docMk/>
          <pc:sldMk cId="1323900531" sldId="313"/>
        </pc:sldMkLst>
        <pc:spChg chg="add del mod">
          <ac:chgData name="Zhewen Luo" userId="c31ba5e8-dd7b-4c58-a7df-61ac5eef58d0" providerId="ADAL" clId="{B210A96B-8739-4D0D-B452-234147C9E133}" dt="2023-05-09T19:22:01.800" v="3008" actId="478"/>
          <ac:spMkLst>
            <pc:docMk/>
            <pc:sldMk cId="1323900531" sldId="313"/>
            <ac:spMk id="2" creationId="{176EE4D0-67B5-37C5-B80A-8B295328E78D}"/>
          </ac:spMkLst>
        </pc:spChg>
        <pc:spChg chg="mod">
          <ac:chgData name="Zhewen Luo" userId="c31ba5e8-dd7b-4c58-a7df-61ac5eef58d0" providerId="ADAL" clId="{B210A96B-8739-4D0D-B452-234147C9E133}" dt="2023-05-09T19:22:12.499" v="3011" actId="1076"/>
          <ac:spMkLst>
            <pc:docMk/>
            <pc:sldMk cId="1323900531" sldId="313"/>
            <ac:spMk id="20" creationId="{9FBD035D-4D34-D07F-D65A-FA16C7270CEA}"/>
          </ac:spMkLst>
        </pc:spChg>
        <pc:spChg chg="mod">
          <ac:chgData name="Zhewen Luo" userId="c31ba5e8-dd7b-4c58-a7df-61ac5eef58d0" providerId="ADAL" clId="{B210A96B-8739-4D0D-B452-234147C9E133}" dt="2023-05-09T19:35:21.723" v="3060" actId="1076"/>
          <ac:spMkLst>
            <pc:docMk/>
            <pc:sldMk cId="1323900531" sldId="313"/>
            <ac:spMk id="21" creationId="{97FAA05B-6ABD-72BF-47CA-0D4AF46FD162}"/>
          </ac:spMkLst>
        </pc:spChg>
        <pc:spChg chg="add mod">
          <ac:chgData name="Zhewen Luo" userId="c31ba5e8-dd7b-4c58-a7df-61ac5eef58d0" providerId="ADAL" clId="{B210A96B-8739-4D0D-B452-234147C9E133}" dt="2023-05-09T19:22:24.978" v="3016" actId="1076"/>
          <ac:spMkLst>
            <pc:docMk/>
            <pc:sldMk cId="1323900531" sldId="313"/>
            <ac:spMk id="22" creationId="{AB3A739B-AE95-2DCA-2095-35A88C6C1623}"/>
          </ac:spMkLst>
        </pc:spChg>
        <pc:spChg chg="add mod">
          <ac:chgData name="Zhewen Luo" userId="c31ba5e8-dd7b-4c58-a7df-61ac5eef58d0" providerId="ADAL" clId="{B210A96B-8739-4D0D-B452-234147C9E133}" dt="2023-05-09T19:22:35.594" v="3020" actId="1076"/>
          <ac:spMkLst>
            <pc:docMk/>
            <pc:sldMk cId="1323900531" sldId="313"/>
            <ac:spMk id="23" creationId="{05EB9D8D-CC22-645D-EA29-77FA782FC60A}"/>
          </ac:spMkLst>
        </pc:spChg>
        <pc:spChg chg="add del">
          <ac:chgData name="Zhewen Luo" userId="c31ba5e8-dd7b-4c58-a7df-61ac5eef58d0" providerId="ADAL" clId="{B210A96B-8739-4D0D-B452-234147C9E133}" dt="2023-05-08T17:02:12.889" v="230" actId="478"/>
          <ac:spMkLst>
            <pc:docMk/>
            <pc:sldMk cId="1323900531" sldId="313"/>
            <ac:spMk id="26" creationId="{789A6D27-6704-C612-72A2-B76271FDD5AD}"/>
          </ac:spMkLst>
        </pc:spChg>
        <pc:picChg chg="add del">
          <ac:chgData name="Zhewen Luo" userId="c31ba5e8-dd7b-4c58-a7df-61ac5eef58d0" providerId="ADAL" clId="{B210A96B-8739-4D0D-B452-234147C9E133}" dt="2023-05-09T19:17:13.701" v="2968" actId="478"/>
          <ac:picMkLst>
            <pc:docMk/>
            <pc:sldMk cId="1323900531" sldId="313"/>
            <ac:picMk id="4" creationId="{3539FCE8-564A-B9E4-B3A5-271BDCEA099F}"/>
          </ac:picMkLst>
        </pc:picChg>
        <pc:picChg chg="add mod">
          <ac:chgData name="Zhewen Luo" userId="c31ba5e8-dd7b-4c58-a7df-61ac5eef58d0" providerId="ADAL" clId="{B210A96B-8739-4D0D-B452-234147C9E133}" dt="2023-05-09T19:22:09.787" v="3010" actId="1076"/>
          <ac:picMkLst>
            <pc:docMk/>
            <pc:sldMk cId="1323900531" sldId="313"/>
            <ac:picMk id="6" creationId="{4497157B-422D-DEDA-3F1A-EDDA4A3D34CB}"/>
          </ac:picMkLst>
        </pc:picChg>
        <pc:picChg chg="add del mod">
          <ac:chgData name="Zhewen Luo" userId="c31ba5e8-dd7b-4c58-a7df-61ac5eef58d0" providerId="ADAL" clId="{B210A96B-8739-4D0D-B452-234147C9E133}" dt="2023-05-09T19:19:04.360" v="2986" actId="22"/>
          <ac:picMkLst>
            <pc:docMk/>
            <pc:sldMk cId="1323900531" sldId="313"/>
            <ac:picMk id="10" creationId="{7F82FB8C-E45F-8833-952B-85438242B3C0}"/>
          </ac:picMkLst>
        </pc:picChg>
        <pc:picChg chg="add del">
          <ac:chgData name="Zhewen Luo" userId="c31ba5e8-dd7b-4c58-a7df-61ac5eef58d0" providerId="ADAL" clId="{B210A96B-8739-4D0D-B452-234147C9E133}" dt="2023-05-09T19:19:28.934" v="2993" actId="478"/>
          <ac:picMkLst>
            <pc:docMk/>
            <pc:sldMk cId="1323900531" sldId="313"/>
            <ac:picMk id="12" creationId="{F6C90BA5-846F-3909-178A-C90AA9C20E70}"/>
          </ac:picMkLst>
        </pc:picChg>
        <pc:picChg chg="add del mod ord">
          <ac:chgData name="Zhewen Luo" userId="c31ba5e8-dd7b-4c58-a7df-61ac5eef58d0" providerId="ADAL" clId="{B210A96B-8739-4D0D-B452-234147C9E133}" dt="2023-05-09T19:21:56.012" v="3007" actId="478"/>
          <ac:picMkLst>
            <pc:docMk/>
            <pc:sldMk cId="1323900531" sldId="313"/>
            <ac:picMk id="13" creationId="{927415B8-4E32-5C54-C75D-F5502702DF37}"/>
          </ac:picMkLst>
        </pc:picChg>
        <pc:picChg chg="del">
          <ac:chgData name="Zhewen Luo" userId="c31ba5e8-dd7b-4c58-a7df-61ac5eef58d0" providerId="ADAL" clId="{B210A96B-8739-4D0D-B452-234147C9E133}" dt="2023-05-09T19:34:33.724" v="3055" actId="478"/>
          <ac:picMkLst>
            <pc:docMk/>
            <pc:sldMk cId="1323900531" sldId="313"/>
            <ac:picMk id="14" creationId="{B9A0F987-94EC-F400-449A-E56CCBE02314}"/>
          </ac:picMkLst>
        </pc:picChg>
        <pc:picChg chg="add mod ord">
          <ac:chgData name="Zhewen Luo" userId="c31ba5e8-dd7b-4c58-a7df-61ac5eef58d0" providerId="ADAL" clId="{B210A96B-8739-4D0D-B452-234147C9E133}" dt="2023-05-09T19:21:53.956" v="3006" actId="167"/>
          <ac:picMkLst>
            <pc:docMk/>
            <pc:sldMk cId="1323900531" sldId="313"/>
            <ac:picMk id="18" creationId="{95A28775-35BE-7E70-CE7D-94337F771E1D}"/>
          </ac:picMkLst>
        </pc:picChg>
        <pc:picChg chg="add mod">
          <ac:chgData name="Zhewen Luo" userId="c31ba5e8-dd7b-4c58-a7df-61ac5eef58d0" providerId="ADAL" clId="{B210A96B-8739-4D0D-B452-234147C9E133}" dt="2023-05-09T19:35:04.462" v="3059" actId="1037"/>
          <ac:picMkLst>
            <pc:docMk/>
            <pc:sldMk cId="1323900531" sldId="313"/>
            <ac:picMk id="25" creationId="{FF8A761D-0B46-7501-9812-2D6369909D78}"/>
          </ac:picMkLst>
        </pc:picChg>
        <pc:cxnChg chg="mod">
          <ac:chgData name="Zhewen Luo" userId="c31ba5e8-dd7b-4c58-a7df-61ac5eef58d0" providerId="ADAL" clId="{B210A96B-8739-4D0D-B452-234147C9E133}" dt="2023-05-08T17:02:19.880" v="232" actId="692"/>
          <ac:cxnSpMkLst>
            <pc:docMk/>
            <pc:sldMk cId="1323900531" sldId="313"/>
            <ac:cxnSpMk id="17" creationId="{CD5A363A-6354-4A62-E03A-58A01E4527B2}"/>
          </ac:cxnSpMkLst>
        </pc:cxnChg>
        <pc:cxnChg chg="add del mod">
          <ac:chgData name="Zhewen Luo" userId="c31ba5e8-dd7b-4c58-a7df-61ac5eef58d0" providerId="ADAL" clId="{B210A96B-8739-4D0D-B452-234147C9E133}" dt="2023-05-08T17:02:19.880" v="232" actId="692"/>
          <ac:cxnSpMkLst>
            <pc:docMk/>
            <pc:sldMk cId="1323900531" sldId="313"/>
            <ac:cxnSpMk id="19" creationId="{AFEFDF99-6521-1AA5-C0E7-764CA9E9ECEC}"/>
          </ac:cxnSpMkLst>
        </pc:cxnChg>
      </pc:sldChg>
      <pc:sldChg chg="modSp mod modNotes modNotesTx">
        <pc:chgData name="Zhewen Luo" userId="c31ba5e8-dd7b-4c58-a7df-61ac5eef58d0" providerId="ADAL" clId="{B210A96B-8739-4D0D-B452-234147C9E133}" dt="2023-05-09T19:05:08.605" v="2966" actId="1037"/>
        <pc:sldMkLst>
          <pc:docMk/>
          <pc:sldMk cId="3983518970" sldId="315"/>
        </pc:sldMkLst>
        <pc:spChg chg="mod">
          <ac:chgData name="Zhewen Luo" userId="c31ba5e8-dd7b-4c58-a7df-61ac5eef58d0" providerId="ADAL" clId="{B210A96B-8739-4D0D-B452-234147C9E133}" dt="2023-05-08T18:27:22.686" v="729" actId="1076"/>
          <ac:spMkLst>
            <pc:docMk/>
            <pc:sldMk cId="3983518970" sldId="315"/>
            <ac:spMk id="3" creationId="{E45FE276-17D8-50F6-541B-01BD83E002B0}"/>
          </ac:spMkLst>
        </pc:spChg>
        <pc:spChg chg="mod">
          <ac:chgData name="Zhewen Luo" userId="c31ba5e8-dd7b-4c58-a7df-61ac5eef58d0" providerId="ADAL" clId="{B210A96B-8739-4D0D-B452-234147C9E133}" dt="2023-05-09T19:05:08.605" v="2966" actId="1037"/>
          <ac:spMkLst>
            <pc:docMk/>
            <pc:sldMk cId="3983518970" sldId="315"/>
            <ac:spMk id="6" creationId="{301C06D8-3F3F-FD44-6A8B-1A7831DE8167}"/>
          </ac:spMkLst>
        </pc:spChg>
        <pc:spChg chg="mod">
          <ac:chgData name="Zhewen Luo" userId="c31ba5e8-dd7b-4c58-a7df-61ac5eef58d0" providerId="ADAL" clId="{B210A96B-8739-4D0D-B452-234147C9E133}" dt="2023-05-09T19:05:08.605" v="2966" actId="1037"/>
          <ac:spMkLst>
            <pc:docMk/>
            <pc:sldMk cId="3983518970" sldId="315"/>
            <ac:spMk id="7" creationId="{83D4F58D-4974-2DDD-CF2E-2526B952AA96}"/>
          </ac:spMkLst>
        </pc:spChg>
        <pc:spChg chg="mod">
          <ac:chgData name="Zhewen Luo" userId="c31ba5e8-dd7b-4c58-a7df-61ac5eef58d0" providerId="ADAL" clId="{B210A96B-8739-4D0D-B452-234147C9E133}" dt="2023-05-09T19:05:08.605" v="2966" actId="1037"/>
          <ac:spMkLst>
            <pc:docMk/>
            <pc:sldMk cId="3983518970" sldId="315"/>
            <ac:spMk id="8" creationId="{586BB39D-7874-C6A7-18DD-71703FBB5BEA}"/>
          </ac:spMkLst>
        </pc:spChg>
        <pc:spChg chg="mod">
          <ac:chgData name="Zhewen Luo" userId="c31ba5e8-dd7b-4c58-a7df-61ac5eef58d0" providerId="ADAL" clId="{B210A96B-8739-4D0D-B452-234147C9E133}" dt="2023-05-09T19:05:08.605" v="2966" actId="1037"/>
          <ac:spMkLst>
            <pc:docMk/>
            <pc:sldMk cId="3983518970" sldId="315"/>
            <ac:spMk id="9" creationId="{953D0F7E-8092-9623-1B5B-2B8681E4EBBD}"/>
          </ac:spMkLst>
        </pc:spChg>
        <pc:cxnChg chg="mod">
          <ac:chgData name="Zhewen Luo" userId="c31ba5e8-dd7b-4c58-a7df-61ac5eef58d0" providerId="ADAL" clId="{B210A96B-8739-4D0D-B452-234147C9E133}" dt="2023-05-09T19:05:08.605" v="2966" actId="1037"/>
          <ac:cxnSpMkLst>
            <pc:docMk/>
            <pc:sldMk cId="3983518970" sldId="315"/>
            <ac:cxnSpMk id="11" creationId="{A485A764-AC61-4593-7E71-4FBD53B8E82B}"/>
          </ac:cxnSpMkLst>
        </pc:cxnChg>
        <pc:cxnChg chg="mod">
          <ac:chgData name="Zhewen Luo" userId="c31ba5e8-dd7b-4c58-a7df-61ac5eef58d0" providerId="ADAL" clId="{B210A96B-8739-4D0D-B452-234147C9E133}" dt="2023-05-09T19:05:08.605" v="2966" actId="1037"/>
          <ac:cxnSpMkLst>
            <pc:docMk/>
            <pc:sldMk cId="3983518970" sldId="315"/>
            <ac:cxnSpMk id="13" creationId="{7355292A-097D-C75E-CE74-4464B22453E4}"/>
          </ac:cxnSpMkLst>
        </pc:cxnChg>
        <pc:cxnChg chg="mod">
          <ac:chgData name="Zhewen Luo" userId="c31ba5e8-dd7b-4c58-a7df-61ac5eef58d0" providerId="ADAL" clId="{B210A96B-8739-4D0D-B452-234147C9E133}" dt="2023-05-09T19:05:08.605" v="2966" actId="1037"/>
          <ac:cxnSpMkLst>
            <pc:docMk/>
            <pc:sldMk cId="3983518970" sldId="315"/>
            <ac:cxnSpMk id="15" creationId="{6C42B5E3-3E88-980E-31B0-D8C7CF9B4D16}"/>
          </ac:cxnSpMkLst>
        </pc:cxnChg>
      </pc:sldChg>
      <pc:sldChg chg="addSp delSp modSp mod modNotes modNotesTx">
        <pc:chgData name="Zhewen Luo" userId="c31ba5e8-dd7b-4c58-a7df-61ac5eef58d0" providerId="ADAL" clId="{B210A96B-8739-4D0D-B452-234147C9E133}" dt="2023-05-09T15:27:20.530" v="2319" actId="113"/>
        <pc:sldMkLst>
          <pc:docMk/>
          <pc:sldMk cId="1171009957" sldId="316"/>
        </pc:sldMkLst>
        <pc:spChg chg="del mod">
          <ac:chgData name="Zhewen Luo" userId="c31ba5e8-dd7b-4c58-a7df-61ac5eef58d0" providerId="ADAL" clId="{B210A96B-8739-4D0D-B452-234147C9E133}" dt="2023-05-08T22:22:57.109" v="1247" actId="478"/>
          <ac:spMkLst>
            <pc:docMk/>
            <pc:sldMk cId="1171009957" sldId="316"/>
            <ac:spMk id="2" creationId="{9F1C0A51-515A-3F92-0466-CD97F8FDF1B5}"/>
          </ac:spMkLst>
        </pc:spChg>
        <pc:spChg chg="add del mod">
          <ac:chgData name="Zhewen Luo" userId="c31ba5e8-dd7b-4c58-a7df-61ac5eef58d0" providerId="ADAL" clId="{B210A96B-8739-4D0D-B452-234147C9E133}" dt="2023-05-08T22:19:29.395" v="1169" actId="478"/>
          <ac:spMkLst>
            <pc:docMk/>
            <pc:sldMk cId="1171009957" sldId="316"/>
            <ac:spMk id="3" creationId="{852713AB-1190-1F2E-93AC-54565F41E3FD}"/>
          </ac:spMkLst>
        </pc:spChg>
        <pc:spChg chg="add del mod">
          <ac:chgData name="Zhewen Luo" userId="c31ba5e8-dd7b-4c58-a7df-61ac5eef58d0" providerId="ADAL" clId="{B210A96B-8739-4D0D-B452-234147C9E133}" dt="2023-05-08T19:06:45.454" v="738"/>
          <ac:spMkLst>
            <pc:docMk/>
            <pc:sldMk cId="1171009957" sldId="316"/>
            <ac:spMk id="4" creationId="{57902A54-8D49-8CDA-B723-2728E00D10A0}"/>
          </ac:spMkLst>
        </pc:spChg>
        <pc:spChg chg="add del mod">
          <ac:chgData name="Zhewen Luo" userId="c31ba5e8-dd7b-4c58-a7df-61ac5eef58d0" providerId="ADAL" clId="{B210A96B-8739-4D0D-B452-234147C9E133}" dt="2023-05-08T22:19:29.395" v="1169" actId="478"/>
          <ac:spMkLst>
            <pc:docMk/>
            <pc:sldMk cId="1171009957" sldId="316"/>
            <ac:spMk id="5" creationId="{F69FCB9A-B96D-2E7A-3E77-D239FF961ED9}"/>
          </ac:spMkLst>
        </pc:spChg>
        <pc:spChg chg="add del mod">
          <ac:chgData name="Zhewen Luo" userId="c31ba5e8-dd7b-4c58-a7df-61ac5eef58d0" providerId="ADAL" clId="{B210A96B-8739-4D0D-B452-234147C9E133}" dt="2023-05-08T22:19:29.395" v="1169" actId="478"/>
          <ac:spMkLst>
            <pc:docMk/>
            <pc:sldMk cId="1171009957" sldId="316"/>
            <ac:spMk id="6" creationId="{6B494AAD-838A-74EF-63A8-0119D131F389}"/>
          </ac:spMkLst>
        </pc:spChg>
        <pc:spChg chg="mod">
          <ac:chgData name="Zhewen Luo" userId="c31ba5e8-dd7b-4c58-a7df-61ac5eef58d0" providerId="ADAL" clId="{B210A96B-8739-4D0D-B452-234147C9E133}" dt="2023-05-08T22:35:20.564" v="1513" actId="1076"/>
          <ac:spMkLst>
            <pc:docMk/>
            <pc:sldMk cId="1171009957" sldId="316"/>
            <ac:spMk id="8" creationId="{48ABB938-8A2F-64D4-A437-50DB1E09F615}"/>
          </ac:spMkLst>
        </pc:spChg>
        <pc:spChg chg="add mod">
          <ac:chgData name="Zhewen Luo" userId="c31ba5e8-dd7b-4c58-a7df-61ac5eef58d0" providerId="ADAL" clId="{B210A96B-8739-4D0D-B452-234147C9E133}" dt="2023-05-08T22:27:47.405" v="1331" actId="1036"/>
          <ac:spMkLst>
            <pc:docMk/>
            <pc:sldMk cId="1171009957" sldId="316"/>
            <ac:spMk id="9" creationId="{ABA5BCC3-F41D-6E7E-49ED-476A13829268}"/>
          </ac:spMkLst>
        </pc:spChg>
        <pc:spChg chg="add mod ord">
          <ac:chgData name="Zhewen Luo" userId="c31ba5e8-dd7b-4c58-a7df-61ac5eef58d0" providerId="ADAL" clId="{B210A96B-8739-4D0D-B452-234147C9E133}" dt="2023-05-08T22:27:47.405" v="1331" actId="1036"/>
          <ac:spMkLst>
            <pc:docMk/>
            <pc:sldMk cId="1171009957" sldId="316"/>
            <ac:spMk id="10" creationId="{689309B2-4CB0-A5FF-B58D-1A5093E6B8FD}"/>
          </ac:spMkLst>
        </pc:spChg>
        <pc:spChg chg="add mod ord">
          <ac:chgData name="Zhewen Luo" userId="c31ba5e8-dd7b-4c58-a7df-61ac5eef58d0" providerId="ADAL" clId="{B210A96B-8739-4D0D-B452-234147C9E133}" dt="2023-05-08T22:27:47.405" v="1331" actId="1036"/>
          <ac:spMkLst>
            <pc:docMk/>
            <pc:sldMk cId="1171009957" sldId="316"/>
            <ac:spMk id="12" creationId="{54A7A849-3308-38FA-BEB3-97F092D86816}"/>
          </ac:spMkLst>
        </pc:spChg>
        <pc:spChg chg="add mod ord">
          <ac:chgData name="Zhewen Luo" userId="c31ba5e8-dd7b-4c58-a7df-61ac5eef58d0" providerId="ADAL" clId="{B210A96B-8739-4D0D-B452-234147C9E133}" dt="2023-05-08T22:32:22.188" v="1430" actId="20577"/>
          <ac:spMkLst>
            <pc:docMk/>
            <pc:sldMk cId="1171009957" sldId="316"/>
            <ac:spMk id="14" creationId="{F447D732-16EC-772D-CF1C-9690642222E7}"/>
          </ac:spMkLst>
        </pc:spChg>
        <pc:spChg chg="add mod ord">
          <ac:chgData name="Zhewen Luo" userId="c31ba5e8-dd7b-4c58-a7df-61ac5eef58d0" providerId="ADAL" clId="{B210A96B-8739-4D0D-B452-234147C9E133}" dt="2023-05-08T22:27:47.405" v="1331" actId="1036"/>
          <ac:spMkLst>
            <pc:docMk/>
            <pc:sldMk cId="1171009957" sldId="316"/>
            <ac:spMk id="15" creationId="{5E857B8F-6C82-91DC-80BC-516BDC75BDFE}"/>
          </ac:spMkLst>
        </pc:spChg>
        <pc:spChg chg="add mod">
          <ac:chgData name="Zhewen Luo" userId="c31ba5e8-dd7b-4c58-a7df-61ac5eef58d0" providerId="ADAL" clId="{B210A96B-8739-4D0D-B452-234147C9E133}" dt="2023-05-08T22:31:14.849" v="1406" actId="20577"/>
          <ac:spMkLst>
            <pc:docMk/>
            <pc:sldMk cId="1171009957" sldId="316"/>
            <ac:spMk id="17" creationId="{E60F05F6-7781-6376-5E1D-D4CFD88DB298}"/>
          </ac:spMkLst>
        </pc:spChg>
        <pc:spChg chg="add mod">
          <ac:chgData name="Zhewen Luo" userId="c31ba5e8-dd7b-4c58-a7df-61ac5eef58d0" providerId="ADAL" clId="{B210A96B-8739-4D0D-B452-234147C9E133}" dt="2023-05-08T22:27:47.405" v="1331" actId="1036"/>
          <ac:spMkLst>
            <pc:docMk/>
            <pc:sldMk cId="1171009957" sldId="316"/>
            <ac:spMk id="19" creationId="{6BC02A91-91E7-D831-C685-4555FEA54B5E}"/>
          </ac:spMkLst>
        </pc:spChg>
        <pc:spChg chg="add mod ord">
          <ac:chgData name="Zhewen Luo" userId="c31ba5e8-dd7b-4c58-a7df-61ac5eef58d0" providerId="ADAL" clId="{B210A96B-8739-4D0D-B452-234147C9E133}" dt="2023-05-08T22:31:12.041" v="1404" actId="20577"/>
          <ac:spMkLst>
            <pc:docMk/>
            <pc:sldMk cId="1171009957" sldId="316"/>
            <ac:spMk id="21" creationId="{922D63FC-D134-2338-18F0-CFC6BED0FE45}"/>
          </ac:spMkLst>
        </pc:spChg>
        <pc:spChg chg="add mod ord">
          <ac:chgData name="Zhewen Luo" userId="c31ba5e8-dd7b-4c58-a7df-61ac5eef58d0" providerId="ADAL" clId="{B210A96B-8739-4D0D-B452-234147C9E133}" dt="2023-05-08T22:32:17.213" v="1424" actId="20577"/>
          <ac:spMkLst>
            <pc:docMk/>
            <pc:sldMk cId="1171009957" sldId="316"/>
            <ac:spMk id="23" creationId="{7B1FDDE3-77B1-9369-2B3F-3E8A263AE93D}"/>
          </ac:spMkLst>
        </pc:spChg>
        <pc:spChg chg="add mod ord">
          <ac:chgData name="Zhewen Luo" userId="c31ba5e8-dd7b-4c58-a7df-61ac5eef58d0" providerId="ADAL" clId="{B210A96B-8739-4D0D-B452-234147C9E133}" dt="2023-05-08T22:27:47.405" v="1331" actId="1036"/>
          <ac:spMkLst>
            <pc:docMk/>
            <pc:sldMk cId="1171009957" sldId="316"/>
            <ac:spMk id="25" creationId="{EC71EA99-3798-DD34-D1DC-80309CDD227F}"/>
          </ac:spMkLst>
        </pc:spChg>
        <pc:spChg chg="add del mod">
          <ac:chgData name="Zhewen Luo" userId="c31ba5e8-dd7b-4c58-a7df-61ac5eef58d0" providerId="ADAL" clId="{B210A96B-8739-4D0D-B452-234147C9E133}" dt="2023-05-08T22:22:59.536" v="1248" actId="478"/>
          <ac:spMkLst>
            <pc:docMk/>
            <pc:sldMk cId="1171009957" sldId="316"/>
            <ac:spMk id="27" creationId="{69806304-FB4B-38D4-D446-3361A67B3980}"/>
          </ac:spMkLst>
        </pc:spChg>
        <pc:spChg chg="add del mod">
          <ac:chgData name="Zhewen Luo" userId="c31ba5e8-dd7b-4c58-a7df-61ac5eef58d0" providerId="ADAL" clId="{B210A96B-8739-4D0D-B452-234147C9E133}" dt="2023-05-08T22:32:33.336" v="1431" actId="478"/>
          <ac:spMkLst>
            <pc:docMk/>
            <pc:sldMk cId="1171009957" sldId="316"/>
            <ac:spMk id="28" creationId="{03515D30-36D5-BE08-73BE-D3B2B18D0D8A}"/>
          </ac:spMkLst>
        </pc:spChg>
        <pc:spChg chg="add del mod">
          <ac:chgData name="Zhewen Luo" userId="c31ba5e8-dd7b-4c58-a7df-61ac5eef58d0" providerId="ADAL" clId="{B210A96B-8739-4D0D-B452-234147C9E133}" dt="2023-05-08T22:34:55.133" v="1503" actId="478"/>
          <ac:spMkLst>
            <pc:docMk/>
            <pc:sldMk cId="1171009957" sldId="316"/>
            <ac:spMk id="39" creationId="{C606A0E5-841E-367E-0055-5B46CF4B42BD}"/>
          </ac:spMkLst>
        </pc:spChg>
        <pc:spChg chg="add mod">
          <ac:chgData name="Zhewen Luo" userId="c31ba5e8-dd7b-4c58-a7df-61ac5eef58d0" providerId="ADAL" clId="{B210A96B-8739-4D0D-B452-234147C9E133}" dt="2023-05-08T22:34:49.148" v="1502" actId="1076"/>
          <ac:spMkLst>
            <pc:docMk/>
            <pc:sldMk cId="1171009957" sldId="316"/>
            <ac:spMk id="40" creationId="{E783ADE2-FD21-A626-6D3D-FD8922870E40}"/>
          </ac:spMkLst>
        </pc:spChg>
        <pc:spChg chg="add mod">
          <ac:chgData name="Zhewen Luo" userId="c31ba5e8-dd7b-4c58-a7df-61ac5eef58d0" providerId="ADAL" clId="{B210A96B-8739-4D0D-B452-234147C9E133}" dt="2023-05-08T22:35:06.108" v="1511" actId="20577"/>
          <ac:spMkLst>
            <pc:docMk/>
            <pc:sldMk cId="1171009957" sldId="316"/>
            <ac:spMk id="41" creationId="{2EB5665B-B5BB-86C6-B88E-2E1C65A1D939}"/>
          </ac:spMkLst>
        </pc:spChg>
        <pc:picChg chg="add mod ord">
          <ac:chgData name="Zhewen Luo" userId="c31ba5e8-dd7b-4c58-a7df-61ac5eef58d0" providerId="ADAL" clId="{B210A96B-8739-4D0D-B452-234147C9E133}" dt="2023-05-08T22:31:47.186" v="1408" actId="1076"/>
          <ac:picMkLst>
            <pc:docMk/>
            <pc:sldMk cId="1171009957" sldId="316"/>
            <ac:picMk id="4" creationId="{7D38CA9A-AC54-4563-97E9-015AAF5881F5}"/>
          </ac:picMkLst>
        </pc:picChg>
        <pc:picChg chg="add mod ord">
          <ac:chgData name="Zhewen Luo" userId="c31ba5e8-dd7b-4c58-a7df-61ac5eef58d0" providerId="ADAL" clId="{B210A96B-8739-4D0D-B452-234147C9E133}" dt="2023-05-08T22:27:47.405" v="1331" actId="1036"/>
          <ac:picMkLst>
            <pc:docMk/>
            <pc:sldMk cId="1171009957" sldId="316"/>
            <ac:picMk id="11" creationId="{6A5352D6-383D-AA96-5AA5-18F6D4DBBFAF}"/>
          </ac:picMkLst>
        </pc:picChg>
        <pc:picChg chg="add mod ord">
          <ac:chgData name="Zhewen Luo" userId="c31ba5e8-dd7b-4c58-a7df-61ac5eef58d0" providerId="ADAL" clId="{B210A96B-8739-4D0D-B452-234147C9E133}" dt="2023-05-08T22:27:47.405" v="1331" actId="1036"/>
          <ac:picMkLst>
            <pc:docMk/>
            <pc:sldMk cId="1171009957" sldId="316"/>
            <ac:picMk id="13" creationId="{E8A6072D-745F-76E7-803D-DAFE489A70F3}"/>
          </ac:picMkLst>
        </pc:picChg>
        <pc:picChg chg="add mod ord">
          <ac:chgData name="Zhewen Luo" userId="c31ba5e8-dd7b-4c58-a7df-61ac5eef58d0" providerId="ADAL" clId="{B210A96B-8739-4D0D-B452-234147C9E133}" dt="2023-05-08T22:31:02.865" v="1399" actId="1076"/>
          <ac:picMkLst>
            <pc:docMk/>
            <pc:sldMk cId="1171009957" sldId="316"/>
            <ac:picMk id="16" creationId="{EDB113D7-242D-62D9-BD10-C5AF453077C6}"/>
          </ac:picMkLst>
        </pc:picChg>
        <pc:picChg chg="add mod ord">
          <ac:chgData name="Zhewen Luo" userId="c31ba5e8-dd7b-4c58-a7df-61ac5eef58d0" providerId="ADAL" clId="{B210A96B-8739-4D0D-B452-234147C9E133}" dt="2023-05-08T22:27:47.405" v="1331" actId="1036"/>
          <ac:picMkLst>
            <pc:docMk/>
            <pc:sldMk cId="1171009957" sldId="316"/>
            <ac:picMk id="18" creationId="{556374E3-5E15-4DBC-A50C-640BDBEFDB0B}"/>
          </ac:picMkLst>
        </pc:picChg>
        <pc:picChg chg="add mod ord">
          <ac:chgData name="Zhewen Luo" userId="c31ba5e8-dd7b-4c58-a7df-61ac5eef58d0" providerId="ADAL" clId="{B210A96B-8739-4D0D-B452-234147C9E133}" dt="2023-05-08T22:31:07.625" v="1400" actId="1076"/>
          <ac:picMkLst>
            <pc:docMk/>
            <pc:sldMk cId="1171009957" sldId="316"/>
            <ac:picMk id="20" creationId="{646D3D27-B1BE-A060-8897-FCCEA274F95D}"/>
          </ac:picMkLst>
        </pc:picChg>
        <pc:picChg chg="add mod ord">
          <ac:chgData name="Zhewen Luo" userId="c31ba5e8-dd7b-4c58-a7df-61ac5eef58d0" providerId="ADAL" clId="{B210A96B-8739-4D0D-B452-234147C9E133}" dt="2023-05-08T22:31:58.508" v="1410" actId="167"/>
          <ac:picMkLst>
            <pc:docMk/>
            <pc:sldMk cId="1171009957" sldId="316"/>
            <ac:picMk id="22" creationId="{848D56B3-48D4-25D1-7A55-FA59D97F9244}"/>
          </ac:picMkLst>
        </pc:picChg>
        <pc:picChg chg="add mod ord">
          <ac:chgData name="Zhewen Luo" userId="c31ba5e8-dd7b-4c58-a7df-61ac5eef58d0" providerId="ADAL" clId="{B210A96B-8739-4D0D-B452-234147C9E133}" dt="2023-05-08T22:27:47.405" v="1331" actId="1036"/>
          <ac:picMkLst>
            <pc:docMk/>
            <pc:sldMk cId="1171009957" sldId="316"/>
            <ac:picMk id="24" creationId="{E41376D7-AE5D-57D6-5F37-1141A8F9F356}"/>
          </ac:picMkLst>
        </pc:picChg>
        <pc:picChg chg="add mod ord">
          <ac:chgData name="Zhewen Luo" userId="c31ba5e8-dd7b-4c58-a7df-61ac5eef58d0" providerId="ADAL" clId="{B210A96B-8739-4D0D-B452-234147C9E133}" dt="2023-05-08T22:27:47.405" v="1331" actId="1036"/>
          <ac:picMkLst>
            <pc:docMk/>
            <pc:sldMk cId="1171009957" sldId="316"/>
            <ac:picMk id="26" creationId="{46907189-6D3B-0860-9288-FB9D83A4D98C}"/>
          </ac:picMkLst>
        </pc:picChg>
        <pc:cxnChg chg="add mod">
          <ac:chgData name="Zhewen Luo" userId="c31ba5e8-dd7b-4c58-a7df-61ac5eef58d0" providerId="ADAL" clId="{B210A96B-8739-4D0D-B452-234147C9E133}" dt="2023-05-08T22:33:28.187" v="1444" actId="692"/>
          <ac:cxnSpMkLst>
            <pc:docMk/>
            <pc:sldMk cId="1171009957" sldId="316"/>
            <ac:cxnSpMk id="30" creationId="{56FD99AF-D620-C11C-A093-553E08C3941B}"/>
          </ac:cxnSpMkLst>
        </pc:cxnChg>
        <pc:cxnChg chg="add del mod">
          <ac:chgData name="Zhewen Luo" userId="c31ba5e8-dd7b-4c58-a7df-61ac5eef58d0" providerId="ADAL" clId="{B210A96B-8739-4D0D-B452-234147C9E133}" dt="2023-05-08T22:33:55.820" v="1446" actId="478"/>
          <ac:cxnSpMkLst>
            <pc:docMk/>
            <pc:sldMk cId="1171009957" sldId="316"/>
            <ac:cxnSpMk id="32" creationId="{DD7552A5-2EE4-4C08-7B48-5CA1752BFE13}"/>
          </ac:cxnSpMkLst>
        </pc:cxnChg>
      </pc:sldChg>
      <pc:sldChg chg="modSp mod modNotes modNotesTx">
        <pc:chgData name="Zhewen Luo" userId="c31ba5e8-dd7b-4c58-a7df-61ac5eef58d0" providerId="ADAL" clId="{B210A96B-8739-4D0D-B452-234147C9E133}" dt="2023-05-09T15:29:49.414" v="2337" actId="113"/>
        <pc:sldMkLst>
          <pc:docMk/>
          <pc:sldMk cId="3913798399" sldId="317"/>
        </pc:sldMkLst>
        <pc:spChg chg="mod">
          <ac:chgData name="Zhewen Luo" userId="c31ba5e8-dd7b-4c58-a7df-61ac5eef58d0" providerId="ADAL" clId="{B210A96B-8739-4D0D-B452-234147C9E133}" dt="2023-05-08T17:04:06.411" v="250" actId="2711"/>
          <ac:spMkLst>
            <pc:docMk/>
            <pc:sldMk cId="3913798399" sldId="317"/>
            <ac:spMk id="10" creationId="{5D1F4A43-8CDB-BF14-270A-0363332738B3}"/>
          </ac:spMkLst>
        </pc:spChg>
        <pc:spChg chg="mod">
          <ac:chgData name="Zhewen Luo" userId="c31ba5e8-dd7b-4c58-a7df-61ac5eef58d0" providerId="ADAL" clId="{B210A96B-8739-4D0D-B452-234147C9E133}" dt="2023-05-08T17:04:06.411" v="250" actId="2711"/>
          <ac:spMkLst>
            <pc:docMk/>
            <pc:sldMk cId="3913798399" sldId="317"/>
            <ac:spMk id="11" creationId="{7826E805-BCB1-D9A0-89E1-E185FAC4F076}"/>
          </ac:spMkLst>
        </pc:spChg>
        <pc:spChg chg="mod">
          <ac:chgData name="Zhewen Luo" userId="c31ba5e8-dd7b-4c58-a7df-61ac5eef58d0" providerId="ADAL" clId="{B210A96B-8739-4D0D-B452-234147C9E133}" dt="2023-05-08T17:04:06.411" v="250" actId="2711"/>
          <ac:spMkLst>
            <pc:docMk/>
            <pc:sldMk cId="3913798399" sldId="317"/>
            <ac:spMk id="12" creationId="{EBCF7E76-EB00-283E-D416-E9E9F33B112E}"/>
          </ac:spMkLst>
        </pc:spChg>
        <pc:spChg chg="mod">
          <ac:chgData name="Zhewen Luo" userId="c31ba5e8-dd7b-4c58-a7df-61ac5eef58d0" providerId="ADAL" clId="{B210A96B-8739-4D0D-B452-234147C9E133}" dt="2023-05-08T17:04:06.411" v="250" actId="2711"/>
          <ac:spMkLst>
            <pc:docMk/>
            <pc:sldMk cId="3913798399" sldId="317"/>
            <ac:spMk id="13" creationId="{045AE41E-1C02-3E36-40E0-EECDB9AE2378}"/>
          </ac:spMkLst>
        </pc:spChg>
        <pc:spChg chg="mod">
          <ac:chgData name="Zhewen Luo" userId="c31ba5e8-dd7b-4c58-a7df-61ac5eef58d0" providerId="ADAL" clId="{B210A96B-8739-4D0D-B452-234147C9E133}" dt="2023-05-08T17:04:06.411" v="250" actId="2711"/>
          <ac:spMkLst>
            <pc:docMk/>
            <pc:sldMk cId="3913798399" sldId="317"/>
            <ac:spMk id="17" creationId="{BBDA3B79-C230-1C71-7F70-8AB82A8764C7}"/>
          </ac:spMkLst>
        </pc:spChg>
        <pc:cxnChg chg="mod">
          <ac:chgData name="Zhewen Luo" userId="c31ba5e8-dd7b-4c58-a7df-61ac5eef58d0" providerId="ADAL" clId="{B210A96B-8739-4D0D-B452-234147C9E133}" dt="2023-05-08T17:03:06.954" v="248" actId="692"/>
          <ac:cxnSpMkLst>
            <pc:docMk/>
            <pc:sldMk cId="3913798399" sldId="317"/>
            <ac:cxnSpMk id="24" creationId="{01C12C2E-924C-E746-1F06-D9A9ACFAFFA8}"/>
          </ac:cxnSpMkLst>
        </pc:cxnChg>
        <pc:cxnChg chg="mod">
          <ac:chgData name="Zhewen Luo" userId="c31ba5e8-dd7b-4c58-a7df-61ac5eef58d0" providerId="ADAL" clId="{B210A96B-8739-4D0D-B452-234147C9E133}" dt="2023-05-08T17:03:06.954" v="248" actId="692"/>
          <ac:cxnSpMkLst>
            <pc:docMk/>
            <pc:sldMk cId="3913798399" sldId="317"/>
            <ac:cxnSpMk id="35" creationId="{4C297675-8C27-7F52-979E-FD7D94ACA3BA}"/>
          </ac:cxnSpMkLst>
        </pc:cxnChg>
        <pc:cxnChg chg="mod">
          <ac:chgData name="Zhewen Luo" userId="c31ba5e8-dd7b-4c58-a7df-61ac5eef58d0" providerId="ADAL" clId="{B210A96B-8739-4D0D-B452-234147C9E133}" dt="2023-05-08T17:03:06.954" v="248" actId="692"/>
          <ac:cxnSpMkLst>
            <pc:docMk/>
            <pc:sldMk cId="3913798399" sldId="317"/>
            <ac:cxnSpMk id="36" creationId="{2F4FCEDE-9199-3336-34D2-24D19CEB9228}"/>
          </ac:cxnSpMkLst>
        </pc:cxnChg>
        <pc:cxnChg chg="mod">
          <ac:chgData name="Zhewen Luo" userId="c31ba5e8-dd7b-4c58-a7df-61ac5eef58d0" providerId="ADAL" clId="{B210A96B-8739-4D0D-B452-234147C9E133}" dt="2023-05-08T17:03:06.954" v="248" actId="692"/>
          <ac:cxnSpMkLst>
            <pc:docMk/>
            <pc:sldMk cId="3913798399" sldId="317"/>
            <ac:cxnSpMk id="44" creationId="{881C914D-E5EC-936E-F77B-DBD4FD7E2FCE}"/>
          </ac:cxnSpMkLst>
        </pc:cxnChg>
      </pc:sldChg>
      <pc:sldChg chg="modNotesTx">
        <pc:chgData name="Zhewen Luo" userId="c31ba5e8-dd7b-4c58-a7df-61ac5eef58d0" providerId="ADAL" clId="{B210A96B-8739-4D0D-B452-234147C9E133}" dt="2023-05-08T19:56:19.730" v="786"/>
        <pc:sldMkLst>
          <pc:docMk/>
          <pc:sldMk cId="1039498738" sldId="318"/>
        </pc:sldMkLst>
      </pc:sldChg>
      <pc:sldChg chg="addSp delSp modSp add mod ord modNotes modNotesTx">
        <pc:chgData name="Zhewen Luo" userId="c31ba5e8-dd7b-4c58-a7df-61ac5eef58d0" providerId="ADAL" clId="{B210A96B-8739-4D0D-B452-234147C9E133}" dt="2023-05-09T15:46:56.758" v="2477" actId="14100"/>
        <pc:sldMkLst>
          <pc:docMk/>
          <pc:sldMk cId="3640028618" sldId="319"/>
        </pc:sldMkLst>
        <pc:spChg chg="del">
          <ac:chgData name="Zhewen Luo" userId="c31ba5e8-dd7b-4c58-a7df-61ac5eef58d0" providerId="ADAL" clId="{B210A96B-8739-4D0D-B452-234147C9E133}" dt="2023-05-08T21:12:34.469" v="822" actId="478"/>
          <ac:spMkLst>
            <pc:docMk/>
            <pc:sldMk cId="3640028618" sldId="319"/>
            <ac:spMk id="2" creationId="{8B0AB924-C7A1-BAD7-A594-5129957F0821}"/>
          </ac:spMkLst>
        </pc:spChg>
        <pc:spChg chg="mod">
          <ac:chgData name="Zhewen Luo" userId="c31ba5e8-dd7b-4c58-a7df-61ac5eef58d0" providerId="ADAL" clId="{B210A96B-8739-4D0D-B452-234147C9E133}" dt="2023-05-09T15:46:56.758" v="2477" actId="14100"/>
          <ac:spMkLst>
            <pc:docMk/>
            <pc:sldMk cId="3640028618" sldId="319"/>
            <ac:spMk id="3" creationId="{BD326F27-4002-0092-80BD-6D72F0262B64}"/>
          </ac:spMkLst>
        </pc:spChg>
        <pc:spChg chg="del">
          <ac:chgData name="Zhewen Luo" userId="c31ba5e8-dd7b-4c58-a7df-61ac5eef58d0" providerId="ADAL" clId="{B210A96B-8739-4D0D-B452-234147C9E133}" dt="2023-05-08T21:12:34.469" v="822" actId="478"/>
          <ac:spMkLst>
            <pc:docMk/>
            <pc:sldMk cId="3640028618" sldId="319"/>
            <ac:spMk id="4" creationId="{4C572552-A17A-36D1-85BD-B16C4248670E}"/>
          </ac:spMkLst>
        </pc:spChg>
        <pc:spChg chg="del">
          <ac:chgData name="Zhewen Luo" userId="c31ba5e8-dd7b-4c58-a7df-61ac5eef58d0" providerId="ADAL" clId="{B210A96B-8739-4D0D-B452-234147C9E133}" dt="2023-05-08T21:12:34.469" v="822" actId="478"/>
          <ac:spMkLst>
            <pc:docMk/>
            <pc:sldMk cId="3640028618" sldId="319"/>
            <ac:spMk id="5" creationId="{63B9A577-DA16-7DF9-E122-BCBDA60719E3}"/>
          </ac:spMkLst>
        </pc:spChg>
        <pc:spChg chg="mod">
          <ac:chgData name="Zhewen Luo" userId="c31ba5e8-dd7b-4c58-a7df-61ac5eef58d0" providerId="ADAL" clId="{B210A96B-8739-4D0D-B452-234147C9E133}" dt="2023-05-08T22:11:06.113" v="998" actId="1076"/>
          <ac:spMkLst>
            <pc:docMk/>
            <pc:sldMk cId="3640028618" sldId="319"/>
            <ac:spMk id="7" creationId="{1395B06C-4867-89E8-2126-3B3899DDFCC8}"/>
          </ac:spMkLst>
        </pc:spChg>
        <pc:spChg chg="add del mod">
          <ac:chgData name="Zhewen Luo" userId="c31ba5e8-dd7b-4c58-a7df-61ac5eef58d0" providerId="ADAL" clId="{B210A96B-8739-4D0D-B452-234147C9E133}" dt="2023-05-08T22:09:26.425" v="963"/>
          <ac:spMkLst>
            <pc:docMk/>
            <pc:sldMk cId="3640028618" sldId="319"/>
            <ac:spMk id="19" creationId="{9841FA38-1760-747C-0F4F-7D6429301B20}"/>
          </ac:spMkLst>
        </pc:spChg>
        <pc:spChg chg="del mod">
          <ac:chgData name="Zhewen Luo" userId="c31ba5e8-dd7b-4c58-a7df-61ac5eef58d0" providerId="ADAL" clId="{B210A96B-8739-4D0D-B452-234147C9E133}" dt="2023-05-08T21:12:32.109" v="821" actId="478"/>
          <ac:spMkLst>
            <pc:docMk/>
            <pc:sldMk cId="3640028618" sldId="319"/>
            <ac:spMk id="20" creationId="{9D837E51-08DC-2FF8-4B8E-0CBE653362E2}"/>
          </ac:spMkLst>
        </pc:spChg>
        <pc:spChg chg="add mod">
          <ac:chgData name="Zhewen Luo" userId="c31ba5e8-dd7b-4c58-a7df-61ac5eef58d0" providerId="ADAL" clId="{B210A96B-8739-4D0D-B452-234147C9E133}" dt="2023-05-08T22:10:44.955" v="985" actId="1076"/>
          <ac:spMkLst>
            <pc:docMk/>
            <pc:sldMk cId="3640028618" sldId="319"/>
            <ac:spMk id="21" creationId="{530D91FE-7583-C2D7-4485-503ED7827307}"/>
          </ac:spMkLst>
        </pc:spChg>
        <pc:spChg chg="add mod">
          <ac:chgData name="Zhewen Luo" userId="c31ba5e8-dd7b-4c58-a7df-61ac5eef58d0" providerId="ADAL" clId="{B210A96B-8739-4D0D-B452-234147C9E133}" dt="2023-05-08T22:10:38.062" v="983" actId="1076"/>
          <ac:spMkLst>
            <pc:docMk/>
            <pc:sldMk cId="3640028618" sldId="319"/>
            <ac:spMk id="22" creationId="{907A125B-E66A-D0D7-1D9D-5275BB1B58AB}"/>
          </ac:spMkLst>
        </pc:spChg>
        <pc:spChg chg="add mod">
          <ac:chgData name="Zhewen Luo" userId="c31ba5e8-dd7b-4c58-a7df-61ac5eef58d0" providerId="ADAL" clId="{B210A96B-8739-4D0D-B452-234147C9E133}" dt="2023-05-08T22:10:15.069" v="978" actId="1076"/>
          <ac:spMkLst>
            <pc:docMk/>
            <pc:sldMk cId="3640028618" sldId="319"/>
            <ac:spMk id="23" creationId="{4459A98D-C2C5-59BB-176C-444518C2744A}"/>
          </ac:spMkLst>
        </pc:spChg>
        <pc:spChg chg="add mod">
          <ac:chgData name="Zhewen Luo" userId="c31ba5e8-dd7b-4c58-a7df-61ac5eef58d0" providerId="ADAL" clId="{B210A96B-8739-4D0D-B452-234147C9E133}" dt="2023-05-08T22:10:27.799" v="981" actId="1076"/>
          <ac:spMkLst>
            <pc:docMk/>
            <pc:sldMk cId="3640028618" sldId="319"/>
            <ac:spMk id="24" creationId="{322226DB-D15F-DB8C-48FE-4E33FF245782}"/>
          </ac:spMkLst>
        </pc:spChg>
        <pc:spChg chg="add mod">
          <ac:chgData name="Zhewen Luo" userId="c31ba5e8-dd7b-4c58-a7df-61ac5eef58d0" providerId="ADAL" clId="{B210A96B-8739-4D0D-B452-234147C9E133}" dt="2023-05-08T22:11:01.633" v="997" actId="1076"/>
          <ac:spMkLst>
            <pc:docMk/>
            <pc:sldMk cId="3640028618" sldId="319"/>
            <ac:spMk id="25" creationId="{1D70B8C3-CE79-EED4-8119-3106EEE0D022}"/>
          </ac:spMkLst>
        </pc:spChg>
        <pc:graphicFrameChg chg="add del modGraphic">
          <ac:chgData name="Zhewen Luo" userId="c31ba5e8-dd7b-4c58-a7df-61ac5eef58d0" providerId="ADAL" clId="{B210A96B-8739-4D0D-B452-234147C9E133}" dt="2023-05-08T21:11:31.221" v="796" actId="478"/>
          <ac:graphicFrameMkLst>
            <pc:docMk/>
            <pc:sldMk cId="3640028618" sldId="319"/>
            <ac:graphicFrameMk id="9" creationId="{E9EB7CE0-81A4-F4D8-5BFF-D701CAE17078}"/>
          </ac:graphicFrameMkLst>
        </pc:graphicFrameChg>
        <pc:picChg chg="add del mod">
          <ac:chgData name="Zhewen Luo" userId="c31ba5e8-dd7b-4c58-a7df-61ac5eef58d0" providerId="ADAL" clId="{B210A96B-8739-4D0D-B452-234147C9E133}" dt="2023-05-08T22:11:10.132" v="999" actId="478"/>
          <ac:picMkLst>
            <pc:docMk/>
            <pc:sldMk cId="3640028618" sldId="319"/>
            <ac:picMk id="11" creationId="{31FE6399-7232-C062-3E48-264FD218928D}"/>
          </ac:picMkLst>
        </pc:picChg>
        <pc:picChg chg="add mod">
          <ac:chgData name="Zhewen Luo" userId="c31ba5e8-dd7b-4c58-a7df-61ac5eef58d0" providerId="ADAL" clId="{B210A96B-8739-4D0D-B452-234147C9E133}" dt="2023-05-08T22:08:04.523" v="880" actId="1076"/>
          <ac:picMkLst>
            <pc:docMk/>
            <pc:sldMk cId="3640028618" sldId="319"/>
            <ac:picMk id="12" creationId="{10141864-4F69-7694-F0FF-D323ECB3E62E}"/>
          </ac:picMkLst>
        </pc:picChg>
        <pc:picChg chg="add mod">
          <ac:chgData name="Zhewen Luo" userId="c31ba5e8-dd7b-4c58-a7df-61ac5eef58d0" providerId="ADAL" clId="{B210A96B-8739-4D0D-B452-234147C9E133}" dt="2023-05-08T22:07:58.657" v="879" actId="1038"/>
          <ac:picMkLst>
            <pc:docMk/>
            <pc:sldMk cId="3640028618" sldId="319"/>
            <ac:picMk id="13" creationId="{BCC5485E-F60A-E341-BC46-9F2731118A43}"/>
          </ac:picMkLst>
        </pc:picChg>
        <pc:picChg chg="add mod">
          <ac:chgData name="Zhewen Luo" userId="c31ba5e8-dd7b-4c58-a7df-61ac5eef58d0" providerId="ADAL" clId="{B210A96B-8739-4D0D-B452-234147C9E133}" dt="2023-05-08T22:07:58.657" v="879" actId="1038"/>
          <ac:picMkLst>
            <pc:docMk/>
            <pc:sldMk cId="3640028618" sldId="319"/>
            <ac:picMk id="15" creationId="{F60FCA07-1B38-6C8C-94A3-896F9E236BA4}"/>
          </ac:picMkLst>
        </pc:picChg>
        <pc:picChg chg="add mod">
          <ac:chgData name="Zhewen Luo" userId="c31ba5e8-dd7b-4c58-a7df-61ac5eef58d0" providerId="ADAL" clId="{B210A96B-8739-4D0D-B452-234147C9E133}" dt="2023-05-08T22:07:58.657" v="879" actId="1038"/>
          <ac:picMkLst>
            <pc:docMk/>
            <pc:sldMk cId="3640028618" sldId="319"/>
            <ac:picMk id="16" creationId="{BED00ADC-C8AE-D9A6-6F8A-9B8398D8B6D7}"/>
          </ac:picMkLst>
        </pc:picChg>
        <pc:picChg chg="add mod">
          <ac:chgData name="Zhewen Luo" userId="c31ba5e8-dd7b-4c58-a7df-61ac5eef58d0" providerId="ADAL" clId="{B210A96B-8739-4D0D-B452-234147C9E133}" dt="2023-05-08T22:07:58.657" v="879" actId="1038"/>
          <ac:picMkLst>
            <pc:docMk/>
            <pc:sldMk cId="3640028618" sldId="319"/>
            <ac:picMk id="17" creationId="{A7924133-0EEC-C24F-6EDE-B91FF83DE078}"/>
          </ac:picMkLst>
        </pc:picChg>
        <pc:cxnChg chg="del mod">
          <ac:chgData name="Zhewen Luo" userId="c31ba5e8-dd7b-4c58-a7df-61ac5eef58d0" providerId="ADAL" clId="{B210A96B-8739-4D0D-B452-234147C9E133}" dt="2023-05-08T21:12:34.469" v="822" actId="478"/>
          <ac:cxnSpMkLst>
            <pc:docMk/>
            <pc:sldMk cId="3640028618" sldId="319"/>
            <ac:cxnSpMk id="10" creationId="{C471E07F-6BCA-045E-3F51-C097863F9735}"/>
          </ac:cxnSpMkLst>
        </pc:cxnChg>
        <pc:cxnChg chg="del mod">
          <ac:chgData name="Zhewen Luo" userId="c31ba5e8-dd7b-4c58-a7df-61ac5eef58d0" providerId="ADAL" clId="{B210A96B-8739-4D0D-B452-234147C9E133}" dt="2023-05-08T21:12:34.469" v="822" actId="478"/>
          <ac:cxnSpMkLst>
            <pc:docMk/>
            <pc:sldMk cId="3640028618" sldId="319"/>
            <ac:cxnSpMk id="14" creationId="{3D993621-A3F2-B81B-08F7-04A55D704C0A}"/>
          </ac:cxnSpMkLst>
        </pc:cxnChg>
        <pc:cxnChg chg="del mod">
          <ac:chgData name="Zhewen Luo" userId="c31ba5e8-dd7b-4c58-a7df-61ac5eef58d0" providerId="ADAL" clId="{B210A96B-8739-4D0D-B452-234147C9E133}" dt="2023-05-08T21:12:34.469" v="822" actId="478"/>
          <ac:cxnSpMkLst>
            <pc:docMk/>
            <pc:sldMk cId="3640028618" sldId="319"/>
            <ac:cxnSpMk id="18" creationId="{49BB3291-48E9-25F5-20BA-DDE37F6C26F4}"/>
          </ac:cxnSpMkLst>
        </pc:cxnChg>
      </pc:sldChg>
      <pc:sldChg chg="add modNotesTx">
        <pc:chgData name="Zhewen Luo" userId="c31ba5e8-dd7b-4c58-a7df-61ac5eef58d0" providerId="ADAL" clId="{B210A96B-8739-4D0D-B452-234147C9E133}" dt="2023-05-09T20:10:06.652" v="3401" actId="20577"/>
        <pc:sldMkLst>
          <pc:docMk/>
          <pc:sldMk cId="1269367179" sldId="3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0AA3B25-BC09-AFD0-3951-A32F90C518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2CA7FDD-8DB3-D552-1F1B-6C3F4AD679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A05FF0-1824-47FA-9A93-554F61CCDF84}" type="datetimeFigureOut">
              <a:rPr lang="zh-CN" altLang="en-US" smtClean="0"/>
              <a:t>2023/6/20</a:t>
            </a:fld>
            <a:endParaRPr lang="zh-CN" altLang="en-US"/>
          </a:p>
        </p:txBody>
      </p:sp>
      <p:sp>
        <p:nvSpPr>
          <p:cNvPr id="4" name="页脚占位符 3">
            <a:extLst>
              <a:ext uri="{FF2B5EF4-FFF2-40B4-BE49-F238E27FC236}">
                <a16:creationId xmlns:a16="http://schemas.microsoft.com/office/drawing/2014/main" id="{6F248C51-CAD6-82C4-BDB3-0B30FB4F5B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E466A2-FB1C-AB21-DCB2-E2DB1E6CF2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7E2D22-36D7-4C32-BF5C-3F267F295EE4}" type="slidenum">
              <a:rPr lang="zh-CN" altLang="en-US" smtClean="0"/>
              <a:t>‹#›</a:t>
            </a:fld>
            <a:endParaRPr lang="zh-CN" altLang="en-US"/>
          </a:p>
        </p:txBody>
      </p:sp>
    </p:spTree>
    <p:extLst>
      <p:ext uri="{BB962C8B-B14F-4D97-AF65-F5344CB8AC3E}">
        <p14:creationId xmlns:p14="http://schemas.microsoft.com/office/powerpoint/2010/main" val="1484939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pitchFamily="-110" charset="0"/>
                <a:ea typeface="+mn-ea"/>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10"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pitchFamily="-110" charset="0"/>
                <a:ea typeface="+mn-ea"/>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vl1pPr>
          </a:lstStyle>
          <a:p>
            <a:pPr>
              <a:defRPr/>
            </a:pPr>
            <a:fld id="{254B11E7-CB49-44C8-94A5-76EFFC5FB165}" type="slidenum">
              <a:rPr lang="en-CA"/>
              <a:pPr>
                <a:defRPr/>
              </a:pPr>
              <a:t>‹#›</a:t>
            </a:fld>
            <a:endParaRPr lang="en-CA"/>
          </a:p>
        </p:txBody>
      </p:sp>
    </p:spTree>
    <p:extLst>
      <p:ext uri="{BB962C8B-B14F-4D97-AF65-F5344CB8AC3E}">
        <p14:creationId xmlns:p14="http://schemas.microsoft.com/office/powerpoint/2010/main" val="7010557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0"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pitchFamily="-110"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10"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10"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10"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Hello everyone; I am very </a:t>
            </a:r>
            <a:r>
              <a:rPr lang="en-US" altLang="zh-CN" sz="1800" kern="100" dirty="0" err="1">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honoured</a:t>
            </a:r>
            <a:r>
              <a:rPr lang="en-US" altLang="zh-CN" sz="1800"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 to have this </a:t>
            </a:r>
            <a:r>
              <a:rPr lang="en-US" altLang="zh-CN" sz="1800" b="1"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opportunity to share</a:t>
            </a:r>
            <a:r>
              <a:rPr lang="en-US" altLang="zh-CN" sz="1800"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 with you the project that I am working on. Our research </a:t>
            </a:r>
            <a:r>
              <a:rPr lang="en-US" altLang="zh-CN" sz="1800" b="1"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topic</a:t>
            </a:r>
            <a:r>
              <a:rPr lang="en-US" altLang="zh-CN" sz="1800" kern="100" dirty="0">
                <a:solidFill>
                  <a:srgbClr val="000000"/>
                </a:solidFill>
                <a:effectLst/>
                <a:latin typeface="Segoe UI" panose="020B0502040204020203" pitchFamily="34" charset="0"/>
                <a:ea typeface="等线" panose="02010600030101010101" pitchFamily="2" charset="-122"/>
                <a:cs typeface="Times New Roman" panose="02020603050405020304" pitchFamily="18" charset="0"/>
              </a:rPr>
              <a:t> is about “Using artificial intelligence wisely for deep mapping the urban perceptions of Age-friendliness.”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1</a:t>
            </a:fld>
            <a:endParaRPr lang="en-CA"/>
          </a:p>
        </p:txBody>
      </p:sp>
    </p:spTree>
    <p:extLst>
      <p:ext uri="{BB962C8B-B14F-4D97-AF65-F5344CB8AC3E}">
        <p14:creationId xmlns:p14="http://schemas.microsoft.com/office/powerpoint/2010/main" val="331906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Our approach involves designing</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 model that learns to rank the training data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using a Siamese CNN architecture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The model consists of two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identical, disjoint branches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extract visual semantic features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from the two images in a pair. These feature extractor layers are then concatenated and followed by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subnetwork that learns the ranking knowledge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Finally, the model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outputs the ranking score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the two input images.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10</a:t>
            </a:fld>
            <a:endParaRPr lang="zh-CN" altLang="en-US"/>
          </a:p>
        </p:txBody>
      </p:sp>
    </p:spTree>
    <p:extLst>
      <p:ext uri="{BB962C8B-B14F-4D97-AF65-F5344CB8AC3E}">
        <p14:creationId xmlns:p14="http://schemas.microsoft.com/office/powerpoint/2010/main" val="235367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Once the model is well-trained, we build another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ranking scoring model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for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single input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using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same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feature extraction and the subnetwork architecture with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identical trained weights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We then use this ranking scoring model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predict new data</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11</a:t>
            </a:fld>
            <a:endParaRPr lang="zh-CN" altLang="en-US"/>
          </a:p>
        </p:txBody>
      </p:sp>
    </p:spTree>
    <p:extLst>
      <p:ext uri="{BB962C8B-B14F-4D97-AF65-F5344CB8AC3E}">
        <p14:creationId xmlns:p14="http://schemas.microsoft.com/office/powerpoint/2010/main" val="3079041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Siamese Neural Network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powerful tool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for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learning joint feature representations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a wide range of applications, such as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image, video or text similarity.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This type of network has two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identical branches with the same configuration, parameters and weights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the parameter updating is mirrored across both subnetworks. Therefore, we think it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ideally adapted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our problem formulation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12</a:t>
            </a:fld>
            <a:endParaRPr lang="zh-CN" altLang="en-US"/>
          </a:p>
        </p:txBody>
      </p:sp>
    </p:spTree>
    <p:extLst>
      <p:ext uri="{BB962C8B-B14F-4D97-AF65-F5344CB8AC3E}">
        <p14:creationId xmlns:p14="http://schemas.microsoft.com/office/powerpoint/2010/main" val="1875327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92696" y="4343400"/>
            <a:ext cx="5486400" cy="4114800"/>
          </a:xfrm>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process of feature extraction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critical in image analysis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 it allows for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conversion of raw image data into multi-level representations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that can be used for a variety of tasks.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Convolutional neural networks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have proven particularly effective for this purpose, as they can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automatically learn complex features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in images. </a:t>
            </a:r>
            <a:r>
              <a:rPr lang="en-US" altLang="zh-CN" sz="1800" b="0" i="0" dirty="0">
                <a:solidFill>
                  <a:srgbClr val="374151"/>
                </a:solidFill>
                <a:effectLst/>
                <a:latin typeface="Söhne"/>
              </a:rPr>
              <a:t>In our research, we experimented with several open-source CNN backbone that have demonstrated </a:t>
            </a:r>
            <a:r>
              <a:rPr lang="en-US" altLang="zh-CN" sz="1800" b="1" i="0" dirty="0">
                <a:solidFill>
                  <a:srgbClr val="374151"/>
                </a:solidFill>
                <a:effectLst/>
                <a:latin typeface="Söhne"/>
              </a:rPr>
              <a:t>remarkable performance on classification tasks on the ImageNet dataset</a:t>
            </a:r>
            <a:r>
              <a:rPr lang="en-US" altLang="zh-CN" sz="1800" b="0" i="0" dirty="0">
                <a:solidFill>
                  <a:srgbClr val="374151"/>
                </a:solidFill>
                <a:effectLst/>
                <a:latin typeface="Söhne"/>
              </a:rPr>
              <a:t>, which is a dataset with over one million images. The backbones we chose include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AlexNet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Xception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VGGNet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others.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13</a:t>
            </a:fld>
            <a:endParaRPr lang="zh-CN" altLang="en-US"/>
          </a:p>
        </p:txBody>
      </p:sp>
    </p:spTree>
    <p:extLst>
      <p:ext uri="{BB962C8B-B14F-4D97-AF65-F5344CB8AC3E}">
        <p14:creationId xmlns:p14="http://schemas.microsoft.com/office/powerpoint/2010/main" val="84892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However, due to the small dataset we collected, there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risk of overfitting and weak-generalizing ability</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To mitigate these risks, we employed 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transfer learning technique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for the backbone. Specifically, we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initialized the weights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with pre-trained parameters on the ImageNet dataset. Additionally, we made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slight adjustments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the last several layers of the network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ensure its relevance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to our problems and datasets at hand.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14</a:t>
            </a:fld>
            <a:endParaRPr lang="en-CA"/>
          </a:p>
        </p:txBody>
      </p:sp>
    </p:spTree>
    <p:extLst>
      <p:ext uri="{BB962C8B-B14F-4D97-AF65-F5344CB8AC3E}">
        <p14:creationId xmlns:p14="http://schemas.microsoft.com/office/powerpoint/2010/main" val="343772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model the ranking function, we have designed a subnetwork that consists of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sequential layer group of fully connected layers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In detail, the neurons in each layer are activated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by the </a:t>
            </a:r>
            <a:r>
              <a:rPr lang="en-US" altLang="zh-CN" sz="1800" b="1"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ReLU</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function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the last output layer is </a:t>
            </a:r>
            <a:r>
              <a:rPr lang="en-US" altLang="zh-CN" sz="1800" kern="100" dirty="0">
                <a:solidFill>
                  <a:srgbClr val="374151"/>
                </a:solidFill>
                <a:latin typeface="Segoe UI" panose="020B0502040204020203" pitchFamily="34" charset="0"/>
                <a:ea typeface="等线" panose="02010600030101010101" pitchFamily="2" charset="-122"/>
                <a:cs typeface="Times New Roman" panose="02020603050405020304" pitchFamily="18" charset="0"/>
              </a:rPr>
              <a:t>activated</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by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 simple linear function to yield ranking scores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15</a:t>
            </a:fld>
            <a:endParaRPr lang="zh-CN" altLang="en-US"/>
          </a:p>
        </p:txBody>
      </p:sp>
    </p:spTree>
    <p:extLst>
      <p:ext uri="{BB962C8B-B14F-4D97-AF65-F5344CB8AC3E}">
        <p14:creationId xmlns:p14="http://schemas.microsoft.com/office/powerpoint/2010/main" val="137321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better leverage limited data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we employed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four types of data augmentation techniques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including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translation, flipping, rotation, and zoom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Translation involved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shifting the image in different direction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s, while flipping involved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horizontally flipping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the image. Rotation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entailed rotating the image by a certain degree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and zooming involved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scaling the image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To ensure that our augmentation was performed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consistently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we utilized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 random seed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to generate the modified data.</a:t>
            </a:r>
          </a:p>
          <a:p>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16</a:t>
            </a:fld>
            <a:endParaRPr lang="en-CA"/>
          </a:p>
        </p:txBody>
      </p:sp>
    </p:spTree>
    <p:extLst>
      <p:ext uri="{BB962C8B-B14F-4D97-AF65-F5344CB8AC3E}">
        <p14:creationId xmlns:p14="http://schemas.microsoft.com/office/powerpoint/2010/main" val="188227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dirty="0">
                <a:solidFill>
                  <a:srgbClr val="374151"/>
                </a:solidFill>
                <a:effectLst/>
                <a:latin typeface="Segoe UI" panose="020B0502040204020203" pitchFamily="34" charset="0"/>
                <a:ea typeface="等线" panose="02010600030101010101" pitchFamily="2" charset="-122"/>
              </a:rPr>
              <a:t>Hyperparameter tuning is </a:t>
            </a:r>
            <a:r>
              <a:rPr lang="en-US" altLang="zh-CN" sz="1800" b="1" dirty="0">
                <a:solidFill>
                  <a:srgbClr val="374151"/>
                </a:solidFill>
                <a:effectLst/>
                <a:latin typeface="Segoe UI" panose="020B0502040204020203" pitchFamily="34" charset="0"/>
                <a:ea typeface="等线" panose="02010600030101010101" pitchFamily="2" charset="-122"/>
              </a:rPr>
              <a:t>another important means </a:t>
            </a:r>
            <a:r>
              <a:rPr lang="en-US" altLang="zh-CN" sz="1800" dirty="0">
                <a:solidFill>
                  <a:srgbClr val="374151"/>
                </a:solidFill>
                <a:effectLst/>
                <a:latin typeface="Segoe UI" panose="020B0502040204020203" pitchFamily="34" charset="0"/>
                <a:ea typeface="等线" panose="02010600030101010101" pitchFamily="2" charset="-122"/>
              </a:rPr>
              <a:t>to optimize the model performance. In our study, we have thoroughly </a:t>
            </a:r>
            <a:r>
              <a:rPr lang="en-US" altLang="zh-CN" sz="1800" b="1" dirty="0">
                <a:solidFill>
                  <a:srgbClr val="374151"/>
                </a:solidFill>
                <a:effectLst/>
                <a:latin typeface="Segoe UI" panose="020B0502040204020203" pitchFamily="34" charset="0"/>
                <a:ea typeface="等线" panose="02010600030101010101" pitchFamily="2" charset="-122"/>
              </a:rPr>
              <a:t>tuned various hyperparameters</a:t>
            </a:r>
            <a:r>
              <a:rPr lang="en-US" altLang="zh-CN" sz="1800" dirty="0">
                <a:solidFill>
                  <a:srgbClr val="374151"/>
                </a:solidFill>
                <a:effectLst/>
                <a:latin typeface="Segoe UI" panose="020B0502040204020203" pitchFamily="34" charset="0"/>
                <a:ea typeface="等线" panose="02010600030101010101" pitchFamily="2" charset="-122"/>
              </a:rPr>
              <a:t> to ensure that our model </a:t>
            </a:r>
            <a:r>
              <a:rPr lang="en-US" altLang="zh-CN" sz="1800" b="1" dirty="0">
                <a:solidFill>
                  <a:srgbClr val="374151"/>
                </a:solidFill>
                <a:effectLst/>
                <a:latin typeface="Segoe UI" panose="020B0502040204020203" pitchFamily="34" charset="0"/>
                <a:ea typeface="等线" panose="02010600030101010101" pitchFamily="2" charset="-122"/>
              </a:rPr>
              <a:t>performs at its best</a:t>
            </a:r>
            <a:r>
              <a:rPr lang="en-US" altLang="zh-CN" sz="1800" dirty="0">
                <a:solidFill>
                  <a:srgbClr val="374151"/>
                </a:solidFill>
                <a:effectLst/>
                <a:latin typeface="Segoe UI" panose="020B0502040204020203" pitchFamily="34" charset="0"/>
                <a:ea typeface="等线" panose="02010600030101010101" pitchFamily="2" charset="-122"/>
              </a:rPr>
              <a:t>. We have experimented with different </a:t>
            </a:r>
            <a:r>
              <a:rPr lang="en-US" altLang="zh-CN" sz="1800" b="1" dirty="0">
                <a:solidFill>
                  <a:srgbClr val="374151"/>
                </a:solidFill>
                <a:effectLst/>
                <a:latin typeface="Segoe UI" panose="020B0502040204020203" pitchFamily="34" charset="0"/>
                <a:ea typeface="等线" panose="02010600030101010101" pitchFamily="2" charset="-122"/>
              </a:rPr>
              <a:t>CNN backbones, fully connected layer configurations, activation functions, dropout rates, optimizers, learning rates</a:t>
            </a:r>
            <a:r>
              <a:rPr lang="en-US" altLang="zh-CN" sz="1800" dirty="0">
                <a:solidFill>
                  <a:srgbClr val="374151"/>
                </a:solidFill>
                <a:effectLst/>
                <a:latin typeface="Segoe UI" panose="020B0502040204020203" pitchFamily="34" charset="0"/>
                <a:ea typeface="等线" panose="02010600030101010101" pitchFamily="2" charset="-122"/>
              </a:rPr>
              <a:t>, and more. Through a systematic process of </a:t>
            </a:r>
            <a:r>
              <a:rPr lang="en-US" altLang="zh-CN" sz="1800" b="1" dirty="0">
                <a:solidFill>
                  <a:srgbClr val="374151"/>
                </a:solidFill>
                <a:effectLst/>
                <a:latin typeface="Segoe UI" panose="020B0502040204020203" pitchFamily="34" charset="0"/>
                <a:ea typeface="等线" panose="02010600030101010101" pitchFamily="2" charset="-122"/>
              </a:rPr>
              <a:t>trial and error</a:t>
            </a:r>
            <a:r>
              <a:rPr lang="en-US" altLang="zh-CN" sz="1800" dirty="0">
                <a:solidFill>
                  <a:srgbClr val="374151"/>
                </a:solidFill>
                <a:effectLst/>
                <a:latin typeface="Segoe UI" panose="020B0502040204020203" pitchFamily="34" charset="0"/>
                <a:ea typeface="等线" panose="02010600030101010101" pitchFamily="2" charset="-122"/>
              </a:rPr>
              <a:t>, we were able to </a:t>
            </a:r>
            <a:r>
              <a:rPr lang="en-US" altLang="zh-CN" sz="1800" b="1" dirty="0">
                <a:solidFill>
                  <a:srgbClr val="374151"/>
                </a:solidFill>
                <a:effectLst/>
                <a:latin typeface="Segoe UI" panose="020B0502040204020203" pitchFamily="34" charset="0"/>
                <a:ea typeface="等线" panose="02010600030101010101" pitchFamily="2" charset="-122"/>
              </a:rPr>
              <a:t>find the optimal combination of hyperparameters </a:t>
            </a:r>
            <a:r>
              <a:rPr lang="en-US" altLang="zh-CN" sz="1800" dirty="0">
                <a:solidFill>
                  <a:srgbClr val="374151"/>
                </a:solidFill>
                <a:effectLst/>
                <a:latin typeface="Segoe UI" panose="020B0502040204020203" pitchFamily="34" charset="0"/>
                <a:ea typeface="等线" panose="02010600030101010101" pitchFamily="2" charset="-122"/>
              </a:rPr>
              <a:t>that produced the best results </a:t>
            </a:r>
            <a:r>
              <a:rPr lang="en-US" altLang="zh-CN" sz="1800" b="1" dirty="0">
                <a:solidFill>
                  <a:srgbClr val="374151"/>
                </a:solidFill>
                <a:effectLst/>
                <a:latin typeface="Segoe UI" panose="020B0502040204020203" pitchFamily="34" charset="0"/>
                <a:ea typeface="等线" panose="02010600030101010101" pitchFamily="2" charset="-122"/>
              </a:rPr>
              <a:t>on the validation sets</a:t>
            </a:r>
            <a:r>
              <a:rPr lang="en-US" altLang="zh-CN" sz="1800" dirty="0">
                <a:solidFill>
                  <a:srgbClr val="374151"/>
                </a:solidFill>
                <a:effectLst/>
                <a:latin typeface="Segoe UI" panose="020B0502040204020203" pitchFamily="34" charset="0"/>
                <a:ea typeface="等线"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17</a:t>
            </a:fld>
            <a:endParaRPr lang="en-CA"/>
          </a:p>
        </p:txBody>
      </p:sp>
    </p:spTree>
    <p:extLst>
      <p:ext uri="{BB962C8B-B14F-4D97-AF65-F5344CB8AC3E}">
        <p14:creationId xmlns:p14="http://schemas.microsoft.com/office/powerpoint/2010/main" val="2430723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Our model is implemented using the Keras API, an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open-source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deep learning API built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on top of TensorFlow</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that enables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efficient experimentation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We leverage the computational power of an Nvidia GTX 1080 GPU, which is capable of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accelerating computations with the support of CUDA and </a:t>
            </a:r>
            <a:r>
              <a:rPr lang="en-US" altLang="zh-CN" sz="1800" b="1"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cuDNN</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frameworks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for efficient model training.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18</a:t>
            </a:fld>
            <a:endParaRPr lang="zh-CN" altLang="en-US"/>
          </a:p>
        </p:txBody>
      </p:sp>
    </p:spTree>
    <p:extLst>
      <p:ext uri="{BB962C8B-B14F-4D97-AF65-F5344CB8AC3E}">
        <p14:creationId xmlns:p14="http://schemas.microsoft.com/office/powerpoint/2010/main" val="389595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We are pleased to report that we have obtained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promising preliminary results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from our training on the ‘Connection to nature’ dimension. Although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overfitting is a concern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since the gap between training and validation accuracy is increasing, the model performance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generally satisfactory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if we stop at the epoch when the highest validation accuracy occurs.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As shown in the slide, our ranking model has achieved a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training accuracy of 75.1%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and a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validation accuracy of 77.5%.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Moreover, the model's test accuracy is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even higher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78.3%, indicating that the model has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 good generalization ability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19</a:t>
            </a:fld>
            <a:endParaRPr lang="zh-CN" altLang="en-US"/>
          </a:p>
        </p:txBody>
      </p:sp>
    </p:spTree>
    <p:extLst>
      <p:ext uri="{BB962C8B-B14F-4D97-AF65-F5344CB8AC3E}">
        <p14:creationId xmlns:p14="http://schemas.microsoft.com/office/powerpoint/2010/main" val="18909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World Health Organization has identified the need 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consider older adults in urban design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 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key finding</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its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work</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on Age-Friendly Cities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This was based on data from focus groups conducted in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33 cities around the world</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However,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despite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this important finding, little research has been published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linking age-friendly communities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as a whole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with the well-being of older residents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2</a:t>
            </a:fld>
            <a:endParaRPr lang="zh-CN" altLang="en-US"/>
          </a:p>
        </p:txBody>
      </p:sp>
    </p:spTree>
    <p:extLst>
      <p:ext uri="{BB962C8B-B14F-4D97-AF65-F5344CB8AC3E}">
        <p14:creationId xmlns:p14="http://schemas.microsoft.com/office/powerpoint/2010/main" val="3273104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Subsequently, we applied our trained model 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predict the ranking scores of new images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Ottawa, and we constructed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an interpolation map for evaluation purposes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The map depicts areas that convey a strong sense of ‘connection to nature’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blue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while areas that do not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red</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Notably, the blue regions tend 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correspond to areas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with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lower</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vegetation cover and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higher</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human-made structures. Upon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closer examination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of a specific area in the downtown region on the right, we found that the high predicted ranking score areas that are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colored red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and the low predicted ranking score areas that are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colored blue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are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consistent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with our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visual analysis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the results from the satellite background.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20</a:t>
            </a:fld>
            <a:endParaRPr lang="zh-CN" altLang="en-US"/>
          </a:p>
        </p:txBody>
      </p:sp>
    </p:spTree>
    <p:extLst>
      <p:ext uri="{BB962C8B-B14F-4D97-AF65-F5344CB8AC3E}">
        <p14:creationId xmlns:p14="http://schemas.microsoft.com/office/powerpoint/2010/main" val="862228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Furthermore, we conducted an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image-level evaluation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our model's performance. We performed 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visual comparison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of the model's predicted ranking scores with the selected images, as shown in the slide. The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comparison confirmed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that the model's performance was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indeed satisfactory</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 the predicted scores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aligned well with</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human perception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21</a:t>
            </a:fld>
            <a:endParaRPr lang="zh-CN" altLang="en-US"/>
          </a:p>
        </p:txBody>
      </p:sp>
    </p:spTree>
    <p:extLst>
      <p:ext uri="{BB962C8B-B14F-4D97-AF65-F5344CB8AC3E}">
        <p14:creationId xmlns:p14="http://schemas.microsoft.com/office/powerpoint/2010/main" val="2728932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Our study is still in its early stages, and there are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several issues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we need to address 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improve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the model's accuracy and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reduce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overfitting. In reference to existing literature, one approach that has shown promise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combination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building a</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pairwise comparison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model</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ranking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model</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simultaneously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for joint training</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 proposed by Dubey et al in 2016. We plan 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adopt</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this approach in our research to see if it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improves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our prediction accuracy.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22</a:t>
            </a:fld>
            <a:endParaRPr lang="zh-CN" altLang="en-US"/>
          </a:p>
        </p:txBody>
      </p:sp>
    </p:spTree>
    <p:extLst>
      <p:ext uri="{BB962C8B-B14F-4D97-AF65-F5344CB8AC3E}">
        <p14:creationId xmlns:p14="http://schemas.microsoft.com/office/powerpoint/2010/main" val="4292502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Moving forward, we intend to train models for the three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remaining</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perceptual dimensions. One technique we will consider is transfer learning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across different dimensions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For instance, we may transfer the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weights learned from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'Connection to Nature' ranking model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'Safety' ranking model, which we presume could potentially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yield higher accuracy than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just using the weights pre-trained on ImageNet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alone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23</a:t>
            </a:fld>
            <a:endParaRPr lang="zh-CN" altLang="en-US"/>
          </a:p>
        </p:txBody>
      </p:sp>
    </p:spTree>
    <p:extLst>
      <p:ext uri="{BB962C8B-B14F-4D97-AF65-F5344CB8AC3E}">
        <p14:creationId xmlns:p14="http://schemas.microsoft.com/office/powerpoint/2010/main" val="312226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Thank you for your listening.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24</a:t>
            </a:fld>
            <a:endParaRPr lang="en-CA"/>
          </a:p>
        </p:txBody>
      </p:sp>
    </p:spTree>
    <p:extLst>
      <p:ext uri="{BB962C8B-B14F-4D97-AF65-F5344CB8AC3E}">
        <p14:creationId xmlns:p14="http://schemas.microsoft.com/office/powerpoint/2010/main" val="234774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Several years ago, Dr. </a:t>
            </a:r>
            <a:r>
              <a:rPr lang="en-US" altLang="zh-CN" sz="1800" kern="100" dirty="0" err="1">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Kristjansson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her team at the University of Ottawa conducted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relevant research on age-friendly communities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They found that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greenspace and whitespace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were two key measures influencing age-friendliness and well-being. Their study was carried out in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eight cities across Canada</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Building upon their work, we have focused our research 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assessment of greenspaces in Ottawa</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using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street view images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photographed in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summertime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for greenspace quality assessment.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3</a:t>
            </a:fld>
            <a:endParaRPr lang="zh-CN" altLang="en-US"/>
          </a:p>
        </p:txBody>
      </p:sp>
    </p:spTree>
    <p:extLst>
      <p:ext uri="{BB962C8B-B14F-4D97-AF65-F5344CB8AC3E}">
        <p14:creationId xmlns:p14="http://schemas.microsoft.com/office/powerpoint/2010/main" val="99542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We have done previous work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on collecting the data by collaborating with</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 volunteer group called 'Snow Mole' from Ottawa. </a:t>
            </a:r>
            <a:r>
              <a:rPr lang="en-US" altLang="zh-CN" sz="1800" kern="100" dirty="0">
                <a:solidFill>
                  <a:srgbClr val="374151"/>
                </a:solidFill>
                <a:latin typeface="Segoe UI" panose="020B0502040204020203" pitchFamily="34" charset="0"/>
                <a:ea typeface="等线" panose="02010600030101010101" pitchFamily="2" charset="-122"/>
                <a:cs typeface="Times New Roman" panose="02020603050405020304" pitchFamily="18" charset="0"/>
              </a:rPr>
              <a:t>We together</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established four perceptual dimensions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greenspace quality based 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four questions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"In which environment do you think has a strong connection to nature?", "Which environment do you find more beautiful or appealing?", "In which environment would you feel safest?" and "In which environment do you feel you would best be able to do the activities?".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Over 10,000</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street images have been rated for each question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the form of random pair duel</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CB1DE33-A2B4-46E1-B234-9703FC1577C8}" type="slidenum">
              <a:rPr lang="zh-CN" altLang="en-US" smtClean="0"/>
              <a:t>4</a:t>
            </a:fld>
            <a:endParaRPr lang="zh-CN" altLang="en-US"/>
          </a:p>
        </p:txBody>
      </p:sp>
    </p:spTree>
    <p:extLst>
      <p:ext uri="{BB962C8B-B14F-4D97-AF65-F5344CB8AC3E}">
        <p14:creationId xmlns:p14="http://schemas.microsoft.com/office/powerpoint/2010/main" val="1456867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Our aim is to create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detailed maps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across Ottawa, with each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street and park ranked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along each age-friendly dimension. However, given the large number of images to be predicted, it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impracticable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to ask people to assess and rank them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manually</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 this would require us to train hundreds of people capable of completing such a task.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5</a:t>
            </a:fld>
            <a:endParaRPr lang="zh-CN" altLang="en-US"/>
          </a:p>
        </p:txBody>
      </p:sp>
    </p:spTree>
    <p:extLst>
      <p:ext uri="{BB962C8B-B14F-4D97-AF65-F5344CB8AC3E}">
        <p14:creationId xmlns:p14="http://schemas.microsoft.com/office/powerpoint/2010/main" val="74911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Therefore, we have developed an approach using a convolutional neural network, 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popular method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computer vision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for mapping perceptual constructs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associated with street images.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6</a:t>
            </a:fld>
            <a:endParaRPr lang="zh-CN" altLang="en-US"/>
          </a:p>
        </p:txBody>
      </p:sp>
    </p:spTree>
    <p:extLst>
      <p:ext uri="{BB962C8B-B14F-4D97-AF65-F5344CB8AC3E}">
        <p14:creationId xmlns:p14="http://schemas.microsoft.com/office/powerpoint/2010/main" val="188997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b="0" i="0" dirty="0">
                <a:solidFill>
                  <a:srgbClr val="374151"/>
                </a:solidFill>
                <a:effectLst/>
                <a:latin typeface="Segoe UI" panose="020B0502040204020203" pitchFamily="34" charset="0"/>
                <a:cs typeface="Segoe UI" panose="020B0502040204020203" pitchFamily="34" charset="0"/>
              </a:rPr>
              <a:t>During our data collection process, participants sit in front of a computer and are presented with </a:t>
            </a:r>
            <a:r>
              <a:rPr lang="en-US" altLang="zh-CN" sz="1800" b="1" i="0" dirty="0">
                <a:solidFill>
                  <a:srgbClr val="374151"/>
                </a:solidFill>
                <a:effectLst/>
                <a:latin typeface="Segoe UI" panose="020B0502040204020203" pitchFamily="34" charset="0"/>
                <a:cs typeface="Segoe UI" panose="020B0502040204020203" pitchFamily="34" charset="0"/>
              </a:rPr>
              <a:t>a web page </a:t>
            </a:r>
            <a:r>
              <a:rPr lang="en-US" altLang="zh-CN" sz="1800" b="0" i="0" dirty="0">
                <a:solidFill>
                  <a:srgbClr val="374151"/>
                </a:solidFill>
                <a:effectLst/>
                <a:latin typeface="Segoe UI" panose="020B0502040204020203" pitchFamily="34" charset="0"/>
                <a:cs typeface="Segoe UI" panose="020B0502040204020203" pitchFamily="34" charset="0"/>
              </a:rPr>
              <a:t>displaying two images </a:t>
            </a:r>
            <a:r>
              <a:rPr lang="en-US" altLang="zh-CN" sz="1800" b="1" i="0" dirty="0">
                <a:solidFill>
                  <a:srgbClr val="374151"/>
                </a:solidFill>
                <a:effectLst/>
                <a:latin typeface="Segoe UI" panose="020B0502040204020203" pitchFamily="34" charset="0"/>
                <a:cs typeface="Segoe UI" panose="020B0502040204020203" pitchFamily="34" charset="0"/>
              </a:rPr>
              <a:t>side-by-side</a:t>
            </a:r>
            <a:r>
              <a:rPr lang="en-US" altLang="zh-CN" sz="1800" b="0" i="0" dirty="0">
                <a:solidFill>
                  <a:srgbClr val="374151"/>
                </a:solidFill>
                <a:effectLst/>
                <a:latin typeface="Segoe UI" panose="020B0502040204020203" pitchFamily="34" charset="0"/>
                <a:cs typeface="Segoe UI" panose="020B0502040204020203" pitchFamily="34" charset="0"/>
              </a:rPr>
              <a:t>. They then choose </a:t>
            </a:r>
            <a:r>
              <a:rPr lang="en-US" altLang="zh-CN" sz="1800" b="1" i="0" dirty="0">
                <a:solidFill>
                  <a:srgbClr val="374151"/>
                </a:solidFill>
                <a:effectLst/>
                <a:latin typeface="Segoe UI" panose="020B0502040204020203" pitchFamily="34" charset="0"/>
                <a:cs typeface="Segoe UI" panose="020B0502040204020203" pitchFamily="34" charset="0"/>
              </a:rPr>
              <a:t>either the left or right </a:t>
            </a:r>
            <a:r>
              <a:rPr lang="en-US" altLang="zh-CN" sz="1800" b="0" i="0" dirty="0">
                <a:solidFill>
                  <a:srgbClr val="374151"/>
                </a:solidFill>
                <a:effectLst/>
                <a:latin typeface="Segoe UI" panose="020B0502040204020203" pitchFamily="34" charset="0"/>
                <a:cs typeface="Segoe UI" panose="020B0502040204020203" pitchFamily="34" charset="0"/>
              </a:rPr>
              <a:t>image based on a qualitative question, such as which one exhibits a stronger connection to nature. We only record the </a:t>
            </a:r>
            <a:r>
              <a:rPr lang="en-US" altLang="zh-CN" sz="1800" b="1" i="0" dirty="0">
                <a:solidFill>
                  <a:srgbClr val="374151"/>
                </a:solidFill>
                <a:effectLst/>
                <a:latin typeface="Segoe UI" panose="020B0502040204020203" pitchFamily="34" charset="0"/>
                <a:cs typeface="Segoe UI" panose="020B0502040204020203" pitchFamily="34" charset="0"/>
              </a:rPr>
              <a:t>identifier</a:t>
            </a:r>
            <a:r>
              <a:rPr lang="en-US" altLang="zh-CN" sz="1800" b="0" i="0" dirty="0">
                <a:solidFill>
                  <a:srgbClr val="374151"/>
                </a:solidFill>
                <a:effectLst/>
                <a:latin typeface="Segoe UI" panose="020B0502040204020203" pitchFamily="34" charset="0"/>
                <a:cs typeface="Segoe UI" panose="020B0502040204020203" pitchFamily="34" charset="0"/>
              </a:rPr>
              <a:t> of the chosen images and the </a:t>
            </a:r>
            <a:r>
              <a:rPr lang="en-US" altLang="zh-CN" sz="1800" b="1" i="0" dirty="0">
                <a:solidFill>
                  <a:srgbClr val="374151"/>
                </a:solidFill>
                <a:effectLst/>
                <a:latin typeface="Segoe UI" panose="020B0502040204020203" pitchFamily="34" charset="0"/>
                <a:cs typeface="Segoe UI" panose="020B0502040204020203" pitchFamily="34" charset="0"/>
              </a:rPr>
              <a:t>winner</a:t>
            </a:r>
            <a:r>
              <a:rPr lang="en-US" altLang="zh-CN" sz="1800" b="0" i="0" dirty="0">
                <a:solidFill>
                  <a:srgbClr val="374151"/>
                </a:solidFill>
                <a:effectLst/>
                <a:latin typeface="Segoe UI" panose="020B0502040204020203" pitchFamily="34" charset="0"/>
                <a:cs typeface="Segoe UI" panose="020B0502040204020203" pitchFamily="34" charset="0"/>
              </a:rPr>
              <a:t> of the comparison </a:t>
            </a:r>
            <a:r>
              <a:rPr lang="en-US" altLang="zh-CN" sz="1800" b="1" i="0" dirty="0">
                <a:solidFill>
                  <a:srgbClr val="374151"/>
                </a:solidFill>
                <a:effectLst/>
                <a:latin typeface="Segoe UI" panose="020B0502040204020203" pitchFamily="34" charset="0"/>
                <a:cs typeface="Segoe UI" panose="020B0502040204020203" pitchFamily="34" charset="0"/>
              </a:rPr>
              <a:t>in tables</a:t>
            </a:r>
            <a:r>
              <a:rPr lang="en-US" altLang="zh-CN" sz="1800" b="0" i="0" dirty="0">
                <a:solidFill>
                  <a:srgbClr val="374151"/>
                </a:solidFill>
                <a:effectLst/>
                <a:latin typeface="Segoe UI" panose="020B0502040204020203" pitchFamily="34" charset="0"/>
                <a:cs typeface="Segoe UI" panose="020B0502040204020203" pitchFamily="34" charset="0"/>
              </a:rPr>
              <a:t>.</a:t>
            </a:r>
            <a:endParaRPr lang="zh-CN" altLang="zh-CN" sz="1800" kern="100" dirty="0">
              <a:effectLst/>
              <a:latin typeface="Segoe UI" panose="020B0502040204020203" pitchFamily="34" charset="0"/>
              <a:ea typeface="等线" panose="02010600030101010101" pitchFamily="2" charset="-122"/>
              <a:cs typeface="Segoe UI" panose="020B0502040204020203" pitchFamily="34"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7</a:t>
            </a:fld>
            <a:endParaRPr lang="zh-CN" altLang="en-US"/>
          </a:p>
        </p:txBody>
      </p:sp>
    </p:spTree>
    <p:extLst>
      <p:ext uri="{BB962C8B-B14F-4D97-AF65-F5344CB8AC3E}">
        <p14:creationId xmlns:p14="http://schemas.microsoft.com/office/powerpoint/2010/main" val="13849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Our dataset comprises of over 5,000 records of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pairwise comparison</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for each perceptual dimension. Our aim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not just to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identify the winner of each duel, but to create maps that exhibit the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qualitative characteristics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age-friendliness. Hence, we strive to find a ranking function or model that can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quantify the duel results</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To achieve this, we have formulated our questions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 accordance with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the RankSVM constraint, which is a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well-established algorithm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that transforms a ranking learning problem into an optimization problem with a set of constraints.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B1DE33-A2B4-46E1-B234-9703FC1577C8}" type="slidenum">
              <a:rPr lang="zh-CN" altLang="en-US" smtClean="0"/>
              <a:t>8</a:t>
            </a:fld>
            <a:endParaRPr lang="zh-CN" altLang="en-US"/>
          </a:p>
        </p:txBody>
      </p:sp>
    </p:spTree>
    <p:extLst>
      <p:ext uri="{BB962C8B-B14F-4D97-AF65-F5344CB8AC3E}">
        <p14:creationId xmlns:p14="http://schemas.microsoft.com/office/powerpoint/2010/main" val="2568367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ensure the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validity</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of our method, we have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partitioned</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our dataset into three subsets for each dimension: a training set for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training the neural network</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 validation set for evaluating the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prediction performance</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 and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adjusting model hyperparameters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as needed, and a test set that is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never seen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during the model training process and is only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used once </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to </a:t>
            </a:r>
            <a:r>
              <a:rPr lang="en-US" altLang="zh-CN" sz="1800" b="1"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independently assess the model's accuracy</a:t>
            </a:r>
            <a:r>
              <a:rPr lang="en-US" altLang="zh-CN" sz="1800" kern="100" dirty="0">
                <a:solidFill>
                  <a:srgbClr val="374151"/>
                </a:solidFill>
                <a:effectLst/>
                <a:latin typeface="Segoe UI" panose="020B0502040204020203" pitchFamily="34"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254B11E7-CB49-44C8-94A5-76EFFC5FB165}" type="slidenum">
              <a:rPr lang="en-CA" smtClean="0"/>
              <a:pPr>
                <a:defRPr/>
              </a:pPr>
              <a:t>9</a:t>
            </a:fld>
            <a:endParaRPr lang="en-CA"/>
          </a:p>
        </p:txBody>
      </p:sp>
    </p:spTree>
    <p:extLst>
      <p:ext uri="{BB962C8B-B14F-4D97-AF65-F5344CB8AC3E}">
        <p14:creationId xmlns:p14="http://schemas.microsoft.com/office/powerpoint/2010/main" val="2308969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Picture 17" descr="image_Cover2_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657600" y="2490787"/>
            <a:ext cx="4648200" cy="1362075"/>
          </a:xfrm>
        </p:spPr>
        <p:txBody>
          <a:bodyPr anchor="t"/>
          <a:lstStyle>
            <a:lvl1pPr algn="r">
              <a:defRPr sz="3200" b="0" cap="none"/>
            </a:lvl1pPr>
          </a:lstStyle>
          <a:p>
            <a:r>
              <a:rPr lang="zh-CN" altLang="en-US"/>
              <a:t>单击此处编辑母版标题样式</a:t>
            </a:r>
            <a:endParaRPr lang="en-US" dirty="0"/>
          </a:p>
        </p:txBody>
      </p:sp>
      <p:sp>
        <p:nvSpPr>
          <p:cNvPr id="5" name="Text Placeholder 2"/>
          <p:cNvSpPr>
            <a:spLocks noGrp="1"/>
          </p:cNvSpPr>
          <p:nvPr>
            <p:ph type="body" idx="1"/>
          </p:nvPr>
        </p:nvSpPr>
        <p:spPr>
          <a:xfrm>
            <a:off x="3657600" y="990600"/>
            <a:ext cx="4648200" cy="1500187"/>
          </a:xfrm>
        </p:spPr>
        <p:txBody>
          <a:bodyPr anchor="b"/>
          <a:lstStyle>
            <a:lvl1pPr marL="0" indent="0" algn="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8071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134777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0292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85800" y="381000"/>
            <a:ext cx="5676900" cy="5029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22773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300235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2228071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858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482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215253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Footer Placeholder 6"/>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2222392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Footer Placeholder 2"/>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42624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1923580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16297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r>
              <a:rPr lang="en-US"/>
              <a:t>PB/Solvent Still.pptx</a:t>
            </a:r>
          </a:p>
        </p:txBody>
      </p:sp>
    </p:spTree>
    <p:extLst>
      <p:ext uri="{BB962C8B-B14F-4D97-AF65-F5344CB8AC3E}">
        <p14:creationId xmlns:p14="http://schemas.microsoft.com/office/powerpoint/2010/main" val="1574186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4" descr="image_Page2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381000"/>
            <a:ext cx="6553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CA"/>
          </a:p>
        </p:txBody>
      </p:sp>
      <p:sp>
        <p:nvSpPr>
          <p:cNvPr id="1028" name="Rectangle 3"/>
          <p:cNvSpPr>
            <a:spLocks noGrp="1" noChangeArrowheads="1"/>
          </p:cNvSpPr>
          <p:nvPr>
            <p:ph type="body" idx="1"/>
          </p:nvPr>
        </p:nvSpPr>
        <p:spPr bwMode="auto">
          <a:xfrm>
            <a:off x="685800" y="15240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A"/>
          </a:p>
        </p:txBody>
      </p:sp>
      <p:sp>
        <p:nvSpPr>
          <p:cNvPr id="1029" name="Rectangle 5"/>
          <p:cNvSpPr>
            <a:spLocks noGrp="1" noChangeArrowheads="1"/>
          </p:cNvSpPr>
          <p:nvPr>
            <p:ph type="ftr" sz="quarter" idx="3"/>
          </p:nvPr>
        </p:nvSpPr>
        <p:spPr bwMode="auto">
          <a:xfrm>
            <a:off x="3886200" y="6019800"/>
            <a:ext cx="4572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solidFill>
                  <a:srgbClr val="990000"/>
                </a:solidFill>
                <a:latin typeface="Verdana" pitchFamily="34" charset="0"/>
              </a:defRPr>
            </a:lvl1pPr>
          </a:lstStyle>
          <a:p>
            <a:pPr>
              <a:defRPr/>
            </a:pPr>
            <a:r>
              <a:rPr lang="en-CA"/>
              <a:t>PB/Solvent Still.pptx</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dt="0"/>
  <p:txStyles>
    <p:title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43B0D-4E81-AC6D-8D3B-E2BB414C2E4F}"/>
              </a:ext>
            </a:extLst>
          </p:cNvPr>
          <p:cNvSpPr>
            <a:spLocks noGrp="1"/>
          </p:cNvSpPr>
          <p:nvPr>
            <p:ph type="ctrTitle"/>
          </p:nvPr>
        </p:nvSpPr>
        <p:spPr>
          <a:xfrm>
            <a:off x="755576" y="1628800"/>
            <a:ext cx="7668852" cy="1790700"/>
          </a:xfrm>
        </p:spPr>
        <p:txBody>
          <a:bodyPr>
            <a:noAutofit/>
          </a:bodyPr>
          <a:lstStyle/>
          <a:p>
            <a:r>
              <a:rPr lang="en-US" altLang="zh-CN" b="1" dirty="0">
                <a:latin typeface="Gill Sans MT" panose="020B0502020104020203" pitchFamily="34" charset="0"/>
                <a:cs typeface="Times New Roman" panose="02020603050405020304" pitchFamily="18" charset="0"/>
              </a:rPr>
              <a:t>Using Artificial Intelligence Wisely: Age-Friendliness, ‘Snow Moles’ and Deep Mapping Urban Perception</a:t>
            </a:r>
            <a:endParaRPr lang="zh-CN" altLang="en-US" b="1" dirty="0">
              <a:latin typeface="Gill Sans MT" panose="020B0502020104020203" pitchFamily="34" charset="0"/>
              <a:cs typeface="Times New Roman" panose="02020603050405020304" pitchFamily="18" charset="0"/>
            </a:endParaRPr>
          </a:p>
        </p:txBody>
      </p:sp>
      <p:sp>
        <p:nvSpPr>
          <p:cNvPr id="4" name="副标题 2">
            <a:extLst>
              <a:ext uri="{FF2B5EF4-FFF2-40B4-BE49-F238E27FC236}">
                <a16:creationId xmlns:a16="http://schemas.microsoft.com/office/drawing/2014/main" id="{82E47990-BCA2-1898-89E3-361827214516}"/>
              </a:ext>
            </a:extLst>
          </p:cNvPr>
          <p:cNvSpPr txBox="1">
            <a:spLocks/>
          </p:cNvSpPr>
          <p:nvPr/>
        </p:nvSpPr>
        <p:spPr>
          <a:xfrm>
            <a:off x="1403648" y="3480295"/>
            <a:ext cx="7126507" cy="38075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CA" altLang="zh-CN" sz="1800" dirty="0">
                <a:solidFill>
                  <a:srgbClr val="000000"/>
                </a:solidFill>
                <a:latin typeface="Calibri" panose="020F0502020204030204" pitchFamily="34" charset="0"/>
                <a:ea typeface="Calibri" panose="020F0502020204030204" pitchFamily="34" charset="0"/>
                <a:cs typeface="Calibri" panose="020F0502020204030204" pitchFamily="34" charset="0"/>
              </a:rPr>
              <a:t>Zhewen*, L., Sawada*^, M., Kristjansson**, E., Baxter**, D, Dignam M. **</a:t>
            </a:r>
            <a:endParaRPr lang="zh-CN" altLang="en-US" sz="1800"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9A90F933-7CA3-E476-FE3C-811262CECDED}"/>
              </a:ext>
            </a:extLst>
          </p:cNvPr>
          <p:cNvSpPr txBox="1"/>
          <p:nvPr/>
        </p:nvSpPr>
        <p:spPr>
          <a:xfrm>
            <a:off x="2771800" y="4005064"/>
            <a:ext cx="5652628" cy="1477328"/>
          </a:xfrm>
          <a:prstGeom prst="rect">
            <a:avLst/>
          </a:prstGeom>
          <a:noFill/>
        </p:spPr>
        <p:txBody>
          <a:bodyPr wrap="square" rtlCol="0">
            <a:spAutoFit/>
          </a:bodyPr>
          <a:lstStyle/>
          <a:p>
            <a:pPr algn="l"/>
            <a:r>
              <a:rPr lang="en-US" altLang="zh-CN" sz="1800" dirty="0">
                <a:solidFill>
                  <a:srgbClr val="000000"/>
                </a:solidFill>
                <a:latin typeface="Calibri" panose="020F0502020204030204" pitchFamily="34" charset="0"/>
                <a:ea typeface="Calibri" panose="020F0502020204030204" pitchFamily="34" charset="0"/>
                <a:cs typeface="Calibri" panose="020F0502020204030204" pitchFamily="34" charset="0"/>
              </a:rPr>
              <a:t>*Laboratory for Applied Geomatics and GIS Science (LAGGISS), University of Ottawa, Department of Geography, Environment &amp; Geomatics.</a:t>
            </a:r>
          </a:p>
          <a:p>
            <a:pPr algn="l"/>
            <a:r>
              <a:rPr lang="en-US" altLang="zh-CN" sz="1800" dirty="0">
                <a:solidFill>
                  <a:srgbClr val="000000"/>
                </a:solidFill>
                <a:latin typeface="Calibri" panose="020F0502020204030204" pitchFamily="34" charset="0"/>
                <a:ea typeface="Calibri" panose="020F0502020204030204" pitchFamily="34" charset="0"/>
                <a:cs typeface="Calibri" panose="020F0502020204030204" pitchFamily="34" charset="0"/>
              </a:rPr>
              <a:t>** Department of Psychology, University of Ottawa.</a:t>
            </a:r>
          </a:p>
          <a:p>
            <a:pPr algn="l"/>
            <a:r>
              <a:rPr lang="en-US" altLang="zh-CN" sz="1800" dirty="0">
                <a:solidFill>
                  <a:srgbClr val="000000"/>
                </a:solidFill>
                <a:latin typeface="Calibri" panose="020F0502020204030204" pitchFamily="34" charset="0"/>
                <a:ea typeface="Calibri" panose="020F0502020204030204" pitchFamily="34" charset="0"/>
                <a:cs typeface="Calibri" panose="020F0502020204030204" pitchFamily="34" charset="0"/>
              </a:rPr>
              <a:t>^ Corresponding author</a:t>
            </a:r>
          </a:p>
        </p:txBody>
      </p:sp>
    </p:spTree>
    <p:extLst>
      <p:ext uri="{BB962C8B-B14F-4D97-AF65-F5344CB8AC3E}">
        <p14:creationId xmlns:p14="http://schemas.microsoft.com/office/powerpoint/2010/main" val="143379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立方体 10">
            <a:extLst>
              <a:ext uri="{FF2B5EF4-FFF2-40B4-BE49-F238E27FC236}">
                <a16:creationId xmlns:a16="http://schemas.microsoft.com/office/drawing/2014/main" id="{E4CD07C9-5668-14AD-A017-74B288A22443}"/>
              </a:ext>
            </a:extLst>
          </p:cNvPr>
          <p:cNvSpPr>
            <a:spLocks/>
          </p:cNvSpPr>
          <p:nvPr/>
        </p:nvSpPr>
        <p:spPr>
          <a:xfrm>
            <a:off x="1911008" y="3502668"/>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14" name="立方体 13">
            <a:extLst>
              <a:ext uri="{FF2B5EF4-FFF2-40B4-BE49-F238E27FC236}">
                <a16:creationId xmlns:a16="http://schemas.microsoft.com/office/drawing/2014/main" id="{F6CE91F3-7B90-D42A-0743-499B201E5605}"/>
              </a:ext>
            </a:extLst>
          </p:cNvPr>
          <p:cNvSpPr>
            <a:spLocks/>
          </p:cNvSpPr>
          <p:nvPr/>
        </p:nvSpPr>
        <p:spPr>
          <a:xfrm>
            <a:off x="4648551" y="2980622"/>
            <a:ext cx="2057236" cy="90557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Subnetwork</a:t>
            </a:r>
            <a:endParaRPr lang="zh-CN" altLang="en-US" sz="1800" dirty="0">
              <a:latin typeface="Calibri" panose="020F0502020204030204" pitchFamily="34" charset="0"/>
              <a:cs typeface="Calibri" panose="020F0502020204030204" pitchFamily="34" charset="0"/>
            </a:endParaRPr>
          </a:p>
        </p:txBody>
      </p:sp>
      <p:sp>
        <p:nvSpPr>
          <p:cNvPr id="16" name="立方体 15">
            <a:extLst>
              <a:ext uri="{FF2B5EF4-FFF2-40B4-BE49-F238E27FC236}">
                <a16:creationId xmlns:a16="http://schemas.microsoft.com/office/drawing/2014/main" id="{A02F9394-11B5-48D3-DADA-8FB6F5FEC491}"/>
              </a:ext>
            </a:extLst>
          </p:cNvPr>
          <p:cNvSpPr>
            <a:spLocks/>
          </p:cNvSpPr>
          <p:nvPr/>
        </p:nvSpPr>
        <p:spPr>
          <a:xfrm>
            <a:off x="7228893" y="3222259"/>
            <a:ext cx="325014" cy="284090"/>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20" name="连接符: 曲线 19">
            <a:extLst>
              <a:ext uri="{FF2B5EF4-FFF2-40B4-BE49-F238E27FC236}">
                <a16:creationId xmlns:a16="http://schemas.microsoft.com/office/drawing/2014/main" id="{B8D74BB7-F525-0A25-7E69-F70841298AAB}"/>
              </a:ext>
            </a:extLst>
          </p:cNvPr>
          <p:cNvCxnSpPr>
            <a:cxnSpLocks/>
            <a:stCxn id="10" idx="5"/>
            <a:endCxn id="14" idx="2"/>
          </p:cNvCxnSpPr>
          <p:nvPr/>
        </p:nvCxnSpPr>
        <p:spPr>
          <a:xfrm>
            <a:off x="3707904" y="2820132"/>
            <a:ext cx="940647" cy="722157"/>
          </a:xfrm>
          <a:prstGeom prst="curvedConnector3">
            <a:avLst>
              <a:gd name="adj1" fmla="val 50000"/>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D3738A3F-449A-98A9-4A3F-44165AD886BA}"/>
              </a:ext>
            </a:extLst>
          </p:cNvPr>
          <p:cNvCxnSpPr>
            <a:cxnSpLocks/>
            <a:stCxn id="11" idx="5"/>
            <a:endCxn id="14" idx="2"/>
          </p:cNvCxnSpPr>
          <p:nvPr/>
        </p:nvCxnSpPr>
        <p:spPr>
          <a:xfrm flipV="1">
            <a:off x="3707904" y="3542289"/>
            <a:ext cx="940647" cy="446127"/>
          </a:xfrm>
          <a:prstGeom prst="curvedConnector3">
            <a:avLst>
              <a:gd name="adj1" fmla="val 50000"/>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E474053-6200-54E7-E116-B659CE66FAF9}"/>
              </a:ext>
            </a:extLst>
          </p:cNvPr>
          <p:cNvSpPr txBox="1"/>
          <p:nvPr/>
        </p:nvSpPr>
        <p:spPr>
          <a:xfrm>
            <a:off x="7873880" y="3225804"/>
            <a:ext cx="993895"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Output</a:t>
            </a:r>
            <a:endParaRPr lang="zh-CN" altLang="en-US" sz="1800" dirty="0">
              <a:latin typeface="Calibri" panose="020F0502020204030204" pitchFamily="34" charset="0"/>
              <a:cs typeface="Calibri" panose="020F0502020204030204" pitchFamily="34" charset="0"/>
            </a:endParaRPr>
          </a:p>
        </p:txBody>
      </p:sp>
      <p:cxnSp>
        <p:nvCxnSpPr>
          <p:cNvPr id="21" name="直接箭头连接符 20">
            <a:extLst>
              <a:ext uri="{FF2B5EF4-FFF2-40B4-BE49-F238E27FC236}">
                <a16:creationId xmlns:a16="http://schemas.microsoft.com/office/drawing/2014/main" id="{F77AACBB-AA2B-35F1-B48A-AE77B3287CA7}"/>
              </a:ext>
            </a:extLst>
          </p:cNvPr>
          <p:cNvCxnSpPr>
            <a:cxnSpLocks/>
          </p:cNvCxnSpPr>
          <p:nvPr/>
        </p:nvCxnSpPr>
        <p:spPr>
          <a:xfrm>
            <a:off x="6739942" y="3381437"/>
            <a:ext cx="488951" cy="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6DD62BA-C7FD-37C1-7A55-833E70DEC6E7}"/>
              </a:ext>
            </a:extLst>
          </p:cNvPr>
          <p:cNvCxnSpPr>
            <a:cxnSpLocks/>
          </p:cNvCxnSpPr>
          <p:nvPr/>
        </p:nvCxnSpPr>
        <p:spPr>
          <a:xfrm>
            <a:off x="1384486" y="3043931"/>
            <a:ext cx="528102" cy="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9A42E57-E766-9CED-742F-8E32798F17BF}"/>
              </a:ext>
            </a:extLst>
          </p:cNvPr>
          <p:cNvCxnSpPr>
            <a:cxnSpLocks/>
          </p:cNvCxnSpPr>
          <p:nvPr/>
        </p:nvCxnSpPr>
        <p:spPr>
          <a:xfrm>
            <a:off x="1384486" y="4146672"/>
            <a:ext cx="535531" cy="12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DA6BAFD-FE9D-7531-7A00-94A32742CB20}"/>
              </a:ext>
            </a:extLst>
          </p:cNvPr>
          <p:cNvSpPr txBox="1"/>
          <p:nvPr/>
        </p:nvSpPr>
        <p:spPr>
          <a:xfrm>
            <a:off x="985165" y="5056398"/>
            <a:ext cx="1285138"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Image Right</a:t>
            </a:r>
            <a:endParaRPr lang="zh-CN" altLang="en-US" sz="1800" dirty="0">
              <a:latin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9E4B058B-01B7-C5E9-B598-02504A422D93}"/>
              </a:ext>
            </a:extLst>
          </p:cNvPr>
          <p:cNvSpPr txBox="1"/>
          <p:nvPr/>
        </p:nvSpPr>
        <p:spPr>
          <a:xfrm>
            <a:off x="656338" y="2021171"/>
            <a:ext cx="1282886"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Image Left</a:t>
            </a:r>
            <a:endParaRPr lang="zh-CN" altLang="en-US" sz="1800" dirty="0">
              <a:latin typeface="Calibri" panose="020F0502020204030204" pitchFamily="34" charset="0"/>
              <a:cs typeface="Calibri" panose="020F0502020204030204" pitchFamily="34" charset="0"/>
            </a:endParaRPr>
          </a:p>
        </p:txBody>
      </p:sp>
      <p:sp>
        <p:nvSpPr>
          <p:cNvPr id="30" name="立方体 29">
            <a:extLst>
              <a:ext uri="{FF2B5EF4-FFF2-40B4-BE49-F238E27FC236}">
                <a16:creationId xmlns:a16="http://schemas.microsoft.com/office/drawing/2014/main" id="{17705299-F67D-6DB5-3521-8ADEF6613783}"/>
              </a:ext>
            </a:extLst>
          </p:cNvPr>
          <p:cNvSpPr>
            <a:spLocks/>
          </p:cNvSpPr>
          <p:nvPr/>
        </p:nvSpPr>
        <p:spPr>
          <a:xfrm>
            <a:off x="7487212" y="3222259"/>
            <a:ext cx="325014" cy="284090"/>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10" name="立方体 9">
            <a:extLst>
              <a:ext uri="{FF2B5EF4-FFF2-40B4-BE49-F238E27FC236}">
                <a16:creationId xmlns:a16="http://schemas.microsoft.com/office/drawing/2014/main" id="{7F0AC143-7DB5-DF2B-D7C9-C515536C8CEC}"/>
              </a:ext>
            </a:extLst>
          </p:cNvPr>
          <p:cNvSpPr>
            <a:spLocks/>
          </p:cNvSpPr>
          <p:nvPr/>
        </p:nvSpPr>
        <p:spPr>
          <a:xfrm>
            <a:off x="1911008" y="2334384"/>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cxnSp>
        <p:nvCxnSpPr>
          <p:cNvPr id="54" name="连接符: 肘形 53">
            <a:extLst>
              <a:ext uri="{FF2B5EF4-FFF2-40B4-BE49-F238E27FC236}">
                <a16:creationId xmlns:a16="http://schemas.microsoft.com/office/drawing/2014/main" id="{FF6B49FE-FBED-CAB4-5EB6-5037663AD84E}"/>
              </a:ext>
            </a:extLst>
          </p:cNvPr>
          <p:cNvCxnSpPr>
            <a:cxnSpLocks/>
          </p:cNvCxnSpPr>
          <p:nvPr/>
        </p:nvCxnSpPr>
        <p:spPr>
          <a:xfrm rot="16200000" flipH="1">
            <a:off x="7279181" y="3910196"/>
            <a:ext cx="724577" cy="1"/>
          </a:xfrm>
          <a:prstGeom prst="bentConnector3">
            <a:avLst>
              <a:gd name="adj1" fmla="val 50000"/>
            </a:avLst>
          </a:prstGeom>
          <a:ln w="19050">
            <a:solidFill>
              <a:srgbClr val="990000"/>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D42ED40-21B8-3D3C-8CC9-BF22E8F6D9D1}"/>
              </a:ext>
            </a:extLst>
          </p:cNvPr>
          <p:cNvCxnSpPr>
            <a:cxnSpLocks/>
          </p:cNvCxnSpPr>
          <p:nvPr/>
        </p:nvCxnSpPr>
        <p:spPr>
          <a:xfrm flipV="1">
            <a:off x="7396982" y="2560877"/>
            <a:ext cx="0" cy="619665"/>
          </a:xfrm>
          <a:prstGeom prst="straightConnector1">
            <a:avLst/>
          </a:prstGeom>
          <a:ln w="19050">
            <a:solidFill>
              <a:srgbClr val="99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99F8679-8B02-0A62-E238-45E19D32182E}"/>
              </a:ext>
            </a:extLst>
          </p:cNvPr>
          <p:cNvSpPr txBox="1"/>
          <p:nvPr/>
        </p:nvSpPr>
        <p:spPr>
          <a:xfrm>
            <a:off x="7310689" y="4272484"/>
            <a:ext cx="1557086"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Ranking Score (Right)</a:t>
            </a:r>
            <a:endParaRPr lang="zh-CN" altLang="en-US" sz="1800" dirty="0">
              <a:latin typeface="Calibri" panose="020F0502020204030204" pitchFamily="34" charset="0"/>
              <a:cs typeface="Calibri" panose="020F0502020204030204" pitchFamily="34" charset="0"/>
            </a:endParaRPr>
          </a:p>
        </p:txBody>
      </p:sp>
      <p:sp>
        <p:nvSpPr>
          <p:cNvPr id="63" name="文本框 62">
            <a:extLst>
              <a:ext uri="{FF2B5EF4-FFF2-40B4-BE49-F238E27FC236}">
                <a16:creationId xmlns:a16="http://schemas.microsoft.com/office/drawing/2014/main" id="{2931E5D7-C1B5-2EE6-87E5-2F85ED501538}"/>
              </a:ext>
            </a:extLst>
          </p:cNvPr>
          <p:cNvSpPr txBox="1"/>
          <p:nvPr/>
        </p:nvSpPr>
        <p:spPr>
          <a:xfrm>
            <a:off x="7033683" y="1916832"/>
            <a:ext cx="1557086"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Ranking Score (Left)</a:t>
            </a:r>
            <a:endParaRPr lang="zh-CN" altLang="en-US" sz="1800" dirty="0">
              <a:latin typeface="Calibri" panose="020F0502020204030204" pitchFamily="34" charset="0"/>
              <a:cs typeface="Calibri" panose="020F0502020204030204" pitchFamily="34" charset="0"/>
            </a:endParaRPr>
          </a:p>
        </p:txBody>
      </p:sp>
      <p:sp>
        <p:nvSpPr>
          <p:cNvPr id="2" name="标题 1">
            <a:extLst>
              <a:ext uri="{FF2B5EF4-FFF2-40B4-BE49-F238E27FC236}">
                <a16:creationId xmlns:a16="http://schemas.microsoft.com/office/drawing/2014/main" id="{EEFF5AB6-581C-554B-BF68-EB97379F3988}"/>
              </a:ext>
            </a:extLst>
          </p:cNvPr>
          <p:cNvSpPr txBox="1">
            <a:spLocks/>
          </p:cNvSpPr>
          <p:nvPr/>
        </p:nvSpPr>
        <p:spPr bwMode="auto">
          <a:xfrm>
            <a:off x="2483768" y="163807"/>
            <a:ext cx="5930770" cy="62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Model Architecture Design</a:t>
            </a:r>
            <a:endParaRPr lang="en-US" altLang="zh-CN" dirty="0"/>
          </a:p>
        </p:txBody>
      </p:sp>
      <p:sp>
        <p:nvSpPr>
          <p:cNvPr id="3" name="标题 1">
            <a:extLst>
              <a:ext uri="{FF2B5EF4-FFF2-40B4-BE49-F238E27FC236}">
                <a16:creationId xmlns:a16="http://schemas.microsoft.com/office/drawing/2014/main" id="{473F3307-49AF-FBE3-1F46-D9CCE1DD2C21}"/>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
        <p:nvSpPr>
          <p:cNvPr id="8" name="文本框 7">
            <a:extLst>
              <a:ext uri="{FF2B5EF4-FFF2-40B4-BE49-F238E27FC236}">
                <a16:creationId xmlns:a16="http://schemas.microsoft.com/office/drawing/2014/main" id="{580608E4-3AB9-5D55-B910-DF0EB5A29B50}"/>
              </a:ext>
            </a:extLst>
          </p:cNvPr>
          <p:cNvSpPr txBox="1"/>
          <p:nvPr/>
        </p:nvSpPr>
        <p:spPr>
          <a:xfrm>
            <a:off x="611560" y="1124744"/>
            <a:ext cx="7409678" cy="461665"/>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Step 1:</a:t>
            </a:r>
            <a:r>
              <a:rPr lang="en-US" altLang="zh-CN" dirty="0">
                <a:latin typeface="Calibri" panose="020F0502020204030204" pitchFamily="34" charset="0"/>
                <a:ea typeface="Calibri" panose="020F0502020204030204" pitchFamily="34" charset="0"/>
                <a:cs typeface="Calibri" panose="020F0502020204030204" pitchFamily="34" charset="0"/>
              </a:rPr>
              <a:t> Learning ranking knowledge using Siamese CNN </a:t>
            </a:r>
          </a:p>
        </p:txBody>
      </p:sp>
      <p:pic>
        <p:nvPicPr>
          <p:cNvPr id="12" name="Picture 5">
            <a:extLst>
              <a:ext uri="{FF2B5EF4-FFF2-40B4-BE49-F238E27FC236}">
                <a16:creationId xmlns:a16="http://schemas.microsoft.com/office/drawing/2014/main" id="{F8EC93E3-ED4A-0828-A6B4-8FADC7C33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455386"/>
            <a:ext cx="971172" cy="1533746"/>
          </a:xfrm>
          <a:prstGeom prst="rect">
            <a:avLst/>
          </a:prstGeom>
          <a:scene3d>
            <a:camera prst="orthographicFront">
              <a:rot lat="18599993" lon="3300000" rev="0"/>
            </a:camera>
            <a:lightRig rig="threePt" dir="t"/>
          </a:scene3d>
        </p:spPr>
      </p:pic>
      <p:pic>
        <p:nvPicPr>
          <p:cNvPr id="13" name="Picture 9">
            <a:extLst>
              <a:ext uri="{FF2B5EF4-FFF2-40B4-BE49-F238E27FC236}">
                <a16:creationId xmlns:a16="http://schemas.microsoft.com/office/drawing/2014/main" id="{2CEE4491-5AC3-2627-7362-28E084D04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695454"/>
            <a:ext cx="971172" cy="1533746"/>
          </a:xfrm>
          <a:prstGeom prst="rect">
            <a:avLst/>
          </a:prstGeom>
          <a:scene3d>
            <a:camera prst="orthographicFront">
              <a:rot lat="18599993" lon="3300000" rev="0"/>
            </a:camera>
            <a:lightRig rig="threePt" dir="t"/>
          </a:scene3d>
        </p:spPr>
      </p:pic>
      <p:cxnSp>
        <p:nvCxnSpPr>
          <p:cNvPr id="9" name="直接连接符 8">
            <a:extLst>
              <a:ext uri="{FF2B5EF4-FFF2-40B4-BE49-F238E27FC236}">
                <a16:creationId xmlns:a16="http://schemas.microsoft.com/office/drawing/2014/main" id="{D7E65365-5538-6704-8D8C-A7B438E416B3}"/>
              </a:ext>
            </a:extLst>
          </p:cNvPr>
          <p:cNvCxnSpPr>
            <a:stCxn id="14" idx="3"/>
          </p:cNvCxnSpPr>
          <p:nvPr/>
        </p:nvCxnSpPr>
        <p:spPr bwMode="auto">
          <a:xfrm flipH="1">
            <a:off x="5449153" y="3886200"/>
            <a:ext cx="119138" cy="576127"/>
          </a:xfrm>
          <a:prstGeom prst="line">
            <a:avLst/>
          </a:prstGeom>
          <a:solidFill>
            <a:schemeClr val="accent1"/>
          </a:solidFill>
          <a:ln w="19050" cap="flat" cmpd="sng" algn="ctr">
            <a:solidFill>
              <a:srgbClr val="990000"/>
            </a:solidFill>
            <a:prstDash val="solid"/>
            <a:round/>
            <a:headEnd type="none" w="med" len="med"/>
            <a:tailEnd type="none" w="med" len="med"/>
          </a:ln>
          <a:effectLst/>
        </p:spPr>
      </p:cxnSp>
      <p:sp>
        <p:nvSpPr>
          <p:cNvPr id="17" name="文本框 16">
            <a:extLst>
              <a:ext uri="{FF2B5EF4-FFF2-40B4-BE49-F238E27FC236}">
                <a16:creationId xmlns:a16="http://schemas.microsoft.com/office/drawing/2014/main" id="{10A032D2-8687-35B5-1032-00743CF9F797}"/>
              </a:ext>
            </a:extLst>
          </p:cNvPr>
          <p:cNvSpPr txBox="1"/>
          <p:nvPr/>
        </p:nvSpPr>
        <p:spPr>
          <a:xfrm>
            <a:off x="4599241" y="4468612"/>
            <a:ext cx="1938099"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Learn knowledge for ranking</a:t>
            </a:r>
            <a:endParaRPr lang="zh-CN" alt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357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立方体 13">
            <a:extLst>
              <a:ext uri="{FF2B5EF4-FFF2-40B4-BE49-F238E27FC236}">
                <a16:creationId xmlns:a16="http://schemas.microsoft.com/office/drawing/2014/main" id="{F6CE91F3-7B90-D42A-0743-499B201E5605}"/>
              </a:ext>
            </a:extLst>
          </p:cNvPr>
          <p:cNvSpPr>
            <a:spLocks/>
          </p:cNvSpPr>
          <p:nvPr/>
        </p:nvSpPr>
        <p:spPr>
          <a:xfrm>
            <a:off x="4719320" y="4073188"/>
            <a:ext cx="2057236" cy="90557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Subnetwork</a:t>
            </a:r>
            <a:endParaRPr lang="zh-CN" altLang="en-US" sz="1800" dirty="0">
              <a:latin typeface="Calibri" panose="020F0502020204030204" pitchFamily="34" charset="0"/>
              <a:cs typeface="Calibri" panose="020F0502020204030204" pitchFamily="34" charset="0"/>
            </a:endParaRPr>
          </a:p>
        </p:txBody>
      </p:sp>
      <p:sp>
        <p:nvSpPr>
          <p:cNvPr id="16" name="立方体 15">
            <a:extLst>
              <a:ext uri="{FF2B5EF4-FFF2-40B4-BE49-F238E27FC236}">
                <a16:creationId xmlns:a16="http://schemas.microsoft.com/office/drawing/2014/main" id="{A02F9394-11B5-48D3-DADA-8FB6F5FEC491}"/>
              </a:ext>
            </a:extLst>
          </p:cNvPr>
          <p:cNvSpPr>
            <a:spLocks/>
          </p:cNvSpPr>
          <p:nvPr/>
        </p:nvSpPr>
        <p:spPr>
          <a:xfrm>
            <a:off x="7259586" y="4263839"/>
            <a:ext cx="325014" cy="284090"/>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21" name="直接箭头连接符 20">
            <a:extLst>
              <a:ext uri="{FF2B5EF4-FFF2-40B4-BE49-F238E27FC236}">
                <a16:creationId xmlns:a16="http://schemas.microsoft.com/office/drawing/2014/main" id="{F77AACBB-AA2B-35F1-B48A-AE77B3287CA7}"/>
              </a:ext>
            </a:extLst>
          </p:cNvPr>
          <p:cNvCxnSpPr>
            <a:cxnSpLocks/>
            <a:stCxn id="14" idx="5"/>
          </p:cNvCxnSpPr>
          <p:nvPr/>
        </p:nvCxnSpPr>
        <p:spPr>
          <a:xfrm>
            <a:off x="6776556" y="4417099"/>
            <a:ext cx="463846" cy="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6DD62BA-C7FD-37C1-7A55-833E70DEC6E7}"/>
              </a:ext>
            </a:extLst>
          </p:cNvPr>
          <p:cNvCxnSpPr>
            <a:cxnSpLocks/>
            <a:endCxn id="10" idx="2"/>
          </p:cNvCxnSpPr>
          <p:nvPr/>
        </p:nvCxnSpPr>
        <p:spPr>
          <a:xfrm>
            <a:off x="1360209" y="4939737"/>
            <a:ext cx="270534" cy="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E4B058B-01B7-C5E9-B598-02504A422D93}"/>
              </a:ext>
            </a:extLst>
          </p:cNvPr>
          <p:cNvSpPr txBox="1"/>
          <p:nvPr/>
        </p:nvSpPr>
        <p:spPr>
          <a:xfrm>
            <a:off x="493247" y="3980855"/>
            <a:ext cx="1392621"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New image</a:t>
            </a:r>
            <a:endParaRPr lang="zh-CN" altLang="en-US" sz="1800" dirty="0">
              <a:latin typeface="Calibri" panose="020F0502020204030204" pitchFamily="34" charset="0"/>
              <a:cs typeface="Calibri" panose="020F0502020204030204" pitchFamily="34" charset="0"/>
            </a:endParaRPr>
          </a:p>
        </p:txBody>
      </p:sp>
      <p:sp>
        <p:nvSpPr>
          <p:cNvPr id="10" name="立方体 9">
            <a:extLst>
              <a:ext uri="{FF2B5EF4-FFF2-40B4-BE49-F238E27FC236}">
                <a16:creationId xmlns:a16="http://schemas.microsoft.com/office/drawing/2014/main" id="{7F0AC143-7DB5-DF2B-D7C9-C515536C8CEC}"/>
              </a:ext>
            </a:extLst>
          </p:cNvPr>
          <p:cNvSpPr>
            <a:spLocks/>
          </p:cNvSpPr>
          <p:nvPr/>
        </p:nvSpPr>
        <p:spPr>
          <a:xfrm>
            <a:off x="1630743" y="4146427"/>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63" name="文本框 62">
            <a:extLst>
              <a:ext uri="{FF2B5EF4-FFF2-40B4-BE49-F238E27FC236}">
                <a16:creationId xmlns:a16="http://schemas.microsoft.com/office/drawing/2014/main" id="{2931E5D7-C1B5-2EE6-87E5-2F85ED501538}"/>
              </a:ext>
            </a:extLst>
          </p:cNvPr>
          <p:cNvSpPr txBox="1"/>
          <p:nvPr/>
        </p:nvSpPr>
        <p:spPr>
          <a:xfrm>
            <a:off x="7183754" y="4609919"/>
            <a:ext cx="1557086"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Ranking Score</a:t>
            </a:r>
            <a:endParaRPr lang="zh-CN" altLang="en-US" sz="1800" dirty="0">
              <a:latin typeface="Calibri" panose="020F0502020204030204" pitchFamily="34" charset="0"/>
              <a:cs typeface="Calibri" panose="020F0502020204030204" pitchFamily="34" charset="0"/>
            </a:endParaRPr>
          </a:p>
        </p:txBody>
      </p:sp>
      <p:cxnSp>
        <p:nvCxnSpPr>
          <p:cNvPr id="5" name="直接箭头连接符 4">
            <a:extLst>
              <a:ext uri="{FF2B5EF4-FFF2-40B4-BE49-F238E27FC236}">
                <a16:creationId xmlns:a16="http://schemas.microsoft.com/office/drawing/2014/main" id="{20C68538-496C-16FC-8169-76234CDC0BF6}"/>
              </a:ext>
            </a:extLst>
          </p:cNvPr>
          <p:cNvCxnSpPr>
            <a:cxnSpLocks/>
            <a:stCxn id="10" idx="5"/>
            <a:endCxn id="14" idx="2"/>
          </p:cNvCxnSpPr>
          <p:nvPr/>
        </p:nvCxnSpPr>
        <p:spPr>
          <a:xfrm>
            <a:off x="3427639" y="4632175"/>
            <a:ext cx="1291681" cy="268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11" name="立方体 10">
            <a:extLst>
              <a:ext uri="{FF2B5EF4-FFF2-40B4-BE49-F238E27FC236}">
                <a16:creationId xmlns:a16="http://schemas.microsoft.com/office/drawing/2014/main" id="{21FB20BB-AF84-D7C5-0DB1-7A8B0C374F2B}"/>
              </a:ext>
            </a:extLst>
          </p:cNvPr>
          <p:cNvSpPr>
            <a:spLocks/>
          </p:cNvSpPr>
          <p:nvPr/>
        </p:nvSpPr>
        <p:spPr>
          <a:xfrm>
            <a:off x="1553181" y="2653998"/>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12" name="立方体 11">
            <a:extLst>
              <a:ext uri="{FF2B5EF4-FFF2-40B4-BE49-F238E27FC236}">
                <a16:creationId xmlns:a16="http://schemas.microsoft.com/office/drawing/2014/main" id="{B66F83D3-5074-40E2-7A9B-04AF9EFEB116}"/>
              </a:ext>
            </a:extLst>
          </p:cNvPr>
          <p:cNvSpPr>
            <a:spLocks/>
          </p:cNvSpPr>
          <p:nvPr/>
        </p:nvSpPr>
        <p:spPr>
          <a:xfrm>
            <a:off x="4656452" y="2125850"/>
            <a:ext cx="2057236" cy="90557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Subnetwork</a:t>
            </a:r>
            <a:endParaRPr lang="zh-CN" altLang="en-US" sz="1800" dirty="0">
              <a:latin typeface="Calibri" panose="020F0502020204030204" pitchFamily="34" charset="0"/>
              <a:cs typeface="Calibri" panose="020F0502020204030204" pitchFamily="34" charset="0"/>
            </a:endParaRPr>
          </a:p>
        </p:txBody>
      </p:sp>
      <p:sp>
        <p:nvSpPr>
          <p:cNvPr id="15" name="立方体 14">
            <a:extLst>
              <a:ext uri="{FF2B5EF4-FFF2-40B4-BE49-F238E27FC236}">
                <a16:creationId xmlns:a16="http://schemas.microsoft.com/office/drawing/2014/main" id="{4A4518DD-DA09-CDCD-BA2A-56B9DF9D7281}"/>
              </a:ext>
            </a:extLst>
          </p:cNvPr>
          <p:cNvSpPr>
            <a:spLocks/>
          </p:cNvSpPr>
          <p:nvPr/>
        </p:nvSpPr>
        <p:spPr>
          <a:xfrm>
            <a:off x="7236794" y="2367487"/>
            <a:ext cx="325014" cy="284090"/>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17" name="连接符: 曲线 16">
            <a:extLst>
              <a:ext uri="{FF2B5EF4-FFF2-40B4-BE49-F238E27FC236}">
                <a16:creationId xmlns:a16="http://schemas.microsoft.com/office/drawing/2014/main" id="{C4B70BC7-9879-8F6D-E726-5EE3EA564B76}"/>
              </a:ext>
            </a:extLst>
          </p:cNvPr>
          <p:cNvCxnSpPr>
            <a:cxnSpLocks/>
            <a:stCxn id="39" idx="5"/>
            <a:endCxn id="12" idx="2"/>
          </p:cNvCxnSpPr>
          <p:nvPr/>
        </p:nvCxnSpPr>
        <p:spPr>
          <a:xfrm>
            <a:off x="3350077" y="1965360"/>
            <a:ext cx="1306375" cy="722157"/>
          </a:xfrm>
          <a:prstGeom prst="curvedConnector3">
            <a:avLst>
              <a:gd name="adj1" fmla="val 50000"/>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6024ED58-B80A-04E5-CE9E-C1B0A044453F}"/>
              </a:ext>
            </a:extLst>
          </p:cNvPr>
          <p:cNvCxnSpPr>
            <a:cxnSpLocks/>
            <a:stCxn id="11" idx="5"/>
            <a:endCxn id="12" idx="2"/>
          </p:cNvCxnSpPr>
          <p:nvPr/>
        </p:nvCxnSpPr>
        <p:spPr>
          <a:xfrm flipV="1">
            <a:off x="3350077" y="2687517"/>
            <a:ext cx="1306375" cy="452229"/>
          </a:xfrm>
          <a:prstGeom prst="curvedConnector3">
            <a:avLst>
              <a:gd name="adj1" fmla="val 50000"/>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978A7AE-C4A6-BDF5-9993-DB9FD9A24C89}"/>
              </a:ext>
            </a:extLst>
          </p:cNvPr>
          <p:cNvCxnSpPr>
            <a:cxnSpLocks/>
          </p:cNvCxnSpPr>
          <p:nvPr/>
        </p:nvCxnSpPr>
        <p:spPr>
          <a:xfrm>
            <a:off x="6747843" y="2526665"/>
            <a:ext cx="488951" cy="0"/>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38" name="立方体 37">
            <a:extLst>
              <a:ext uri="{FF2B5EF4-FFF2-40B4-BE49-F238E27FC236}">
                <a16:creationId xmlns:a16="http://schemas.microsoft.com/office/drawing/2014/main" id="{1E2F614D-E314-C254-EB0F-6A519E36C01A}"/>
              </a:ext>
            </a:extLst>
          </p:cNvPr>
          <p:cNvSpPr>
            <a:spLocks/>
          </p:cNvSpPr>
          <p:nvPr/>
        </p:nvSpPr>
        <p:spPr>
          <a:xfrm>
            <a:off x="7495113" y="2367487"/>
            <a:ext cx="325014" cy="284090"/>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39" name="立方体 38">
            <a:extLst>
              <a:ext uri="{FF2B5EF4-FFF2-40B4-BE49-F238E27FC236}">
                <a16:creationId xmlns:a16="http://schemas.microsoft.com/office/drawing/2014/main" id="{F8447911-51AD-FEAA-621B-78A10234177A}"/>
              </a:ext>
            </a:extLst>
          </p:cNvPr>
          <p:cNvSpPr>
            <a:spLocks/>
          </p:cNvSpPr>
          <p:nvPr/>
        </p:nvSpPr>
        <p:spPr>
          <a:xfrm>
            <a:off x="1553181" y="1479612"/>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49B03BA2-A005-807F-4B99-F396626C760C}"/>
              </a:ext>
            </a:extLst>
          </p:cNvPr>
          <p:cNvSpPr txBox="1"/>
          <p:nvPr/>
        </p:nvSpPr>
        <p:spPr>
          <a:xfrm>
            <a:off x="3830046" y="3057525"/>
            <a:ext cx="1563011" cy="923330"/>
          </a:xfrm>
          <a:prstGeom prst="rect">
            <a:avLst/>
          </a:prstGeom>
          <a:noFill/>
        </p:spPr>
        <p:txBody>
          <a:bodyPr wrap="square" rtlCol="0">
            <a:spAutoFit/>
          </a:bodyPr>
          <a:lstStyle/>
          <a:p>
            <a:r>
              <a:rPr lang="en-US" altLang="zh-CN" sz="1800" dirty="0">
                <a:solidFill>
                  <a:srgbClr val="FF0000"/>
                </a:solidFill>
                <a:latin typeface="Calibri" panose="020F0502020204030204" pitchFamily="34" charset="0"/>
                <a:ea typeface="Calibri" panose="020F0502020204030204" pitchFamily="34" charset="0"/>
                <a:cs typeface="Calibri" panose="020F0502020204030204" pitchFamily="34" charset="0"/>
              </a:rPr>
              <a:t>Identical </a:t>
            </a:r>
          </a:p>
          <a:p>
            <a:r>
              <a:rPr lang="en-US" altLang="zh-CN" sz="1800" dirty="0">
                <a:solidFill>
                  <a:srgbClr val="FF0000"/>
                </a:solidFill>
                <a:latin typeface="Calibri" panose="020F0502020204030204" pitchFamily="34" charset="0"/>
                <a:ea typeface="Calibri" panose="020F0502020204030204" pitchFamily="34" charset="0"/>
                <a:cs typeface="Calibri" panose="020F0502020204030204" pitchFamily="34" charset="0"/>
              </a:rPr>
              <a:t>architecture &amp; weights</a:t>
            </a:r>
            <a:endParaRPr lang="zh-CN" altLang="en-US" sz="1800" dirty="0">
              <a:solidFill>
                <a:srgbClr val="FF0000"/>
              </a:solidFill>
              <a:latin typeface="Calibri" panose="020F0502020204030204" pitchFamily="34" charset="0"/>
              <a:cs typeface="Calibri" panose="020F0502020204030204" pitchFamily="34" charset="0"/>
            </a:endParaRPr>
          </a:p>
        </p:txBody>
      </p:sp>
      <p:cxnSp>
        <p:nvCxnSpPr>
          <p:cNvPr id="58" name="直接连接符 57">
            <a:extLst>
              <a:ext uri="{FF2B5EF4-FFF2-40B4-BE49-F238E27FC236}">
                <a16:creationId xmlns:a16="http://schemas.microsoft.com/office/drawing/2014/main" id="{7DDF6A98-8367-E520-5958-08B7DC41E96B}"/>
              </a:ext>
            </a:extLst>
          </p:cNvPr>
          <p:cNvCxnSpPr>
            <a:cxnSpLocks/>
            <a:stCxn id="11" idx="4"/>
            <a:endCxn id="54" idx="1"/>
          </p:cNvCxnSpPr>
          <p:nvPr/>
        </p:nvCxnSpPr>
        <p:spPr bwMode="auto">
          <a:xfrm>
            <a:off x="3042515" y="3447308"/>
            <a:ext cx="787531" cy="71882"/>
          </a:xfrm>
          <a:prstGeom prst="line">
            <a:avLst/>
          </a:prstGeom>
          <a:solidFill>
            <a:schemeClr val="accent1"/>
          </a:solidFill>
          <a:ln w="19050" cap="flat" cmpd="sng" algn="ctr">
            <a:solidFill>
              <a:srgbClr val="FF0000"/>
            </a:solidFill>
            <a:prstDash val="solid"/>
            <a:round/>
            <a:headEnd type="none" w="med" len="med"/>
            <a:tailEnd type="triangle" w="med" len="med"/>
          </a:ln>
          <a:effectLst/>
        </p:spPr>
      </p:cxnSp>
      <p:cxnSp>
        <p:nvCxnSpPr>
          <p:cNvPr id="60" name="直接连接符 59">
            <a:extLst>
              <a:ext uri="{FF2B5EF4-FFF2-40B4-BE49-F238E27FC236}">
                <a16:creationId xmlns:a16="http://schemas.microsoft.com/office/drawing/2014/main" id="{1765D415-BE51-7B0A-A441-BFFB86087FB5}"/>
              </a:ext>
            </a:extLst>
          </p:cNvPr>
          <p:cNvCxnSpPr>
            <a:cxnSpLocks/>
            <a:stCxn id="54" idx="1"/>
            <a:endCxn id="10" idx="4"/>
          </p:cNvCxnSpPr>
          <p:nvPr/>
        </p:nvCxnSpPr>
        <p:spPr bwMode="auto">
          <a:xfrm flipH="1">
            <a:off x="3120077" y="3519190"/>
            <a:ext cx="709969" cy="1420547"/>
          </a:xfrm>
          <a:prstGeom prst="line">
            <a:avLst/>
          </a:prstGeom>
          <a:solidFill>
            <a:schemeClr val="accent1"/>
          </a:solidFill>
          <a:ln w="19050" cap="flat" cmpd="sng" algn="ctr">
            <a:solidFill>
              <a:srgbClr val="FF0000"/>
            </a:solidFill>
            <a:prstDash val="solid"/>
            <a:round/>
            <a:headEnd type="triangle" w="med" len="med"/>
            <a:tailEnd type="none" w="med" len="med"/>
          </a:ln>
          <a:effectLst/>
        </p:spPr>
      </p:cxnSp>
      <p:cxnSp>
        <p:nvCxnSpPr>
          <p:cNvPr id="85" name="直接连接符 84">
            <a:extLst>
              <a:ext uri="{FF2B5EF4-FFF2-40B4-BE49-F238E27FC236}">
                <a16:creationId xmlns:a16="http://schemas.microsoft.com/office/drawing/2014/main" id="{E9D560E4-A98F-51E2-C60A-C7EB74EEB0FC}"/>
              </a:ext>
            </a:extLst>
          </p:cNvPr>
          <p:cNvCxnSpPr>
            <a:cxnSpLocks/>
            <a:stCxn id="12" idx="3"/>
            <a:endCxn id="54" idx="3"/>
          </p:cNvCxnSpPr>
          <p:nvPr/>
        </p:nvCxnSpPr>
        <p:spPr bwMode="auto">
          <a:xfrm flipH="1">
            <a:off x="5393057" y="3031428"/>
            <a:ext cx="183135" cy="487762"/>
          </a:xfrm>
          <a:prstGeom prst="line">
            <a:avLst/>
          </a:prstGeom>
          <a:ln w="19050">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6D408560-F666-DA75-CDA9-E95FC69B893A}"/>
              </a:ext>
            </a:extLst>
          </p:cNvPr>
          <p:cNvCxnSpPr>
            <a:cxnSpLocks/>
            <a:stCxn id="54" idx="3"/>
            <a:endCxn id="14" idx="1"/>
          </p:cNvCxnSpPr>
          <p:nvPr/>
        </p:nvCxnSpPr>
        <p:spPr bwMode="auto">
          <a:xfrm>
            <a:off x="5393057" y="3519190"/>
            <a:ext cx="246003" cy="771753"/>
          </a:xfrm>
          <a:prstGeom prst="line">
            <a:avLst/>
          </a:prstGeom>
          <a:solidFill>
            <a:schemeClr val="accent1"/>
          </a:solidFill>
          <a:ln w="19050" cap="flat" cmpd="sng" algn="ctr">
            <a:solidFill>
              <a:srgbClr val="FF0000"/>
            </a:solidFill>
            <a:prstDash val="solid"/>
            <a:round/>
            <a:headEnd type="triangle" w="med" len="med"/>
            <a:tailEnd type="none" w="med" len="med"/>
          </a:ln>
          <a:effectLst/>
        </p:spPr>
      </p:cxnSp>
      <p:sp>
        <p:nvSpPr>
          <p:cNvPr id="110" name="矩形: 圆角 109">
            <a:extLst>
              <a:ext uri="{FF2B5EF4-FFF2-40B4-BE49-F238E27FC236}">
                <a16:creationId xmlns:a16="http://schemas.microsoft.com/office/drawing/2014/main" id="{44293D5D-A2B3-5A85-3060-C8123E4D65B2}"/>
              </a:ext>
            </a:extLst>
          </p:cNvPr>
          <p:cNvSpPr/>
          <p:nvPr/>
        </p:nvSpPr>
        <p:spPr bwMode="auto">
          <a:xfrm>
            <a:off x="339062" y="4002200"/>
            <a:ext cx="8561185" cy="1632833"/>
          </a:xfrm>
          <a:prstGeom prst="roundRect">
            <a:avLst/>
          </a:prstGeom>
          <a:noFill/>
          <a:ln w="1587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sp>
        <p:nvSpPr>
          <p:cNvPr id="113" name="文本框 112">
            <a:extLst>
              <a:ext uri="{FF2B5EF4-FFF2-40B4-BE49-F238E27FC236}">
                <a16:creationId xmlns:a16="http://schemas.microsoft.com/office/drawing/2014/main" id="{8B6F106D-BA31-D421-4461-EDC0D34A97DC}"/>
              </a:ext>
            </a:extLst>
          </p:cNvPr>
          <p:cNvSpPr txBox="1"/>
          <p:nvPr/>
        </p:nvSpPr>
        <p:spPr>
          <a:xfrm>
            <a:off x="786433" y="879103"/>
            <a:ext cx="7409678" cy="461665"/>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Step 2: </a:t>
            </a:r>
            <a:r>
              <a:rPr lang="en-US" altLang="zh-CN" dirty="0">
                <a:latin typeface="Calibri" panose="020F0502020204030204" pitchFamily="34" charset="0"/>
                <a:ea typeface="Calibri" panose="020F0502020204030204" pitchFamily="34" charset="0"/>
                <a:cs typeface="Calibri" panose="020F0502020204030204" pitchFamily="34" charset="0"/>
              </a:rPr>
              <a:t>Predicting new data using the trained model</a:t>
            </a:r>
          </a:p>
        </p:txBody>
      </p:sp>
      <p:sp>
        <p:nvSpPr>
          <p:cNvPr id="115" name="标题 1">
            <a:extLst>
              <a:ext uri="{FF2B5EF4-FFF2-40B4-BE49-F238E27FC236}">
                <a16:creationId xmlns:a16="http://schemas.microsoft.com/office/drawing/2014/main" id="{854EB38A-EF04-DBD6-90D9-DE82A0E3B400}"/>
              </a:ext>
            </a:extLst>
          </p:cNvPr>
          <p:cNvSpPr txBox="1">
            <a:spLocks/>
          </p:cNvSpPr>
          <p:nvPr/>
        </p:nvSpPr>
        <p:spPr bwMode="auto">
          <a:xfrm>
            <a:off x="2483768" y="163807"/>
            <a:ext cx="5930770" cy="62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Model Architecture Design</a:t>
            </a:r>
            <a:endParaRPr lang="en-US" altLang="zh-CN" dirty="0"/>
          </a:p>
        </p:txBody>
      </p:sp>
      <p:sp>
        <p:nvSpPr>
          <p:cNvPr id="116" name="标题 1">
            <a:extLst>
              <a:ext uri="{FF2B5EF4-FFF2-40B4-BE49-F238E27FC236}">
                <a16:creationId xmlns:a16="http://schemas.microsoft.com/office/drawing/2014/main" id="{88D3FB0C-E310-83BC-4BA4-5AF1E461B884}"/>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pic>
        <p:nvPicPr>
          <p:cNvPr id="2" name="Picture 4">
            <a:extLst>
              <a:ext uri="{FF2B5EF4-FFF2-40B4-BE49-F238E27FC236}">
                <a16:creationId xmlns:a16="http://schemas.microsoft.com/office/drawing/2014/main" id="{181AC776-1399-EDC8-9681-911D6E2C9378}"/>
              </a:ext>
            </a:extLst>
          </p:cNvPr>
          <p:cNvPicPr>
            <a:picLocks noChangeAspect="1"/>
          </p:cNvPicPr>
          <p:nvPr/>
        </p:nvPicPr>
        <p:blipFill>
          <a:blip r:embed="rId3"/>
          <a:stretch>
            <a:fillRect/>
          </a:stretch>
        </p:blipFill>
        <p:spPr>
          <a:xfrm>
            <a:off x="707673" y="4296570"/>
            <a:ext cx="775749" cy="1292671"/>
          </a:xfrm>
          <a:prstGeom prst="rect">
            <a:avLst/>
          </a:prstGeom>
          <a:scene3d>
            <a:camera prst="orthographicFront">
              <a:rot lat="2100000" lon="18599980" rev="0"/>
            </a:camera>
            <a:lightRig rig="threePt" dir="t"/>
          </a:scene3d>
        </p:spPr>
      </p:pic>
      <p:sp>
        <p:nvSpPr>
          <p:cNvPr id="3" name="文本框 2">
            <a:extLst>
              <a:ext uri="{FF2B5EF4-FFF2-40B4-BE49-F238E27FC236}">
                <a16:creationId xmlns:a16="http://schemas.microsoft.com/office/drawing/2014/main" id="{CEEF8A76-F8A5-86AE-F83F-FC8F978BEAF2}"/>
              </a:ext>
            </a:extLst>
          </p:cNvPr>
          <p:cNvSpPr txBox="1"/>
          <p:nvPr/>
        </p:nvSpPr>
        <p:spPr>
          <a:xfrm>
            <a:off x="3651287" y="5188098"/>
            <a:ext cx="5313201"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Single input ranking scoring model for prediction</a:t>
            </a:r>
            <a:endParaRPr lang="zh-CN" altLang="en-US" sz="2000"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816AC9D-3545-E6AB-472C-459F3AA0F8A1}"/>
              </a:ext>
            </a:extLst>
          </p:cNvPr>
          <p:cNvSpPr txBox="1"/>
          <p:nvPr/>
        </p:nvSpPr>
        <p:spPr>
          <a:xfrm>
            <a:off x="382717" y="2390970"/>
            <a:ext cx="1170463" cy="830997"/>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Tied weights</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094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2E2A82-0ABD-E5A4-95A7-B39F19965A5D}"/>
              </a:ext>
            </a:extLst>
          </p:cNvPr>
          <p:cNvPicPr>
            <a:picLocks noChangeAspect="1"/>
          </p:cNvPicPr>
          <p:nvPr/>
        </p:nvPicPr>
        <p:blipFill>
          <a:blip r:embed="rId3"/>
          <a:stretch>
            <a:fillRect/>
          </a:stretch>
        </p:blipFill>
        <p:spPr>
          <a:xfrm>
            <a:off x="830164" y="1844824"/>
            <a:ext cx="7530535" cy="3528392"/>
          </a:xfrm>
          <a:prstGeom prst="rect">
            <a:avLst/>
          </a:prstGeom>
        </p:spPr>
      </p:pic>
      <p:sp>
        <p:nvSpPr>
          <p:cNvPr id="3" name="内容占位符 2">
            <a:extLst>
              <a:ext uri="{FF2B5EF4-FFF2-40B4-BE49-F238E27FC236}">
                <a16:creationId xmlns:a16="http://schemas.microsoft.com/office/drawing/2014/main" id="{A2A59F2B-8262-833D-DD2E-C1917C9457F3}"/>
              </a:ext>
            </a:extLst>
          </p:cNvPr>
          <p:cNvSpPr>
            <a:spLocks noGrp="1"/>
          </p:cNvSpPr>
          <p:nvPr>
            <p:ph idx="1"/>
          </p:nvPr>
        </p:nvSpPr>
        <p:spPr>
          <a:xfrm>
            <a:off x="5583651" y="2204285"/>
            <a:ext cx="2833258" cy="864096"/>
          </a:xfrm>
        </p:spPr>
        <p:txBody>
          <a:bodyPr/>
          <a:lstStyle/>
          <a:p>
            <a:r>
              <a:rPr lang="en-US" altLang="zh-CN" sz="2400" b="1" dirty="0">
                <a:solidFill>
                  <a:srgbClr val="374151"/>
                </a:solidFill>
                <a:latin typeface="Calibri" panose="020F0502020204030204" pitchFamily="34" charset="0"/>
                <a:ea typeface="Calibri" panose="020F0502020204030204" pitchFamily="34" charset="0"/>
                <a:cs typeface="Calibri" panose="020F0502020204030204" pitchFamily="34" charset="0"/>
              </a:rPr>
              <a:t>Image, video or text similarity</a:t>
            </a:r>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endParaRPr lang="zh-CN" altLang="en-US" sz="2400"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F1B99487-B480-6922-FF21-D3A070E490FD}"/>
              </a:ext>
            </a:extLst>
          </p:cNvPr>
          <p:cNvSpPr txBox="1"/>
          <p:nvPr/>
        </p:nvSpPr>
        <p:spPr>
          <a:xfrm>
            <a:off x="830164" y="5384249"/>
            <a:ext cx="7223166" cy="276999"/>
          </a:xfrm>
          <a:prstGeom prst="rect">
            <a:avLst/>
          </a:prstGeom>
          <a:noFill/>
        </p:spPr>
        <p:txBody>
          <a:bodyPr wrap="square">
            <a:spAutoFit/>
          </a:bodyPr>
          <a:lstStyle/>
          <a:p>
            <a:r>
              <a:rPr lang="zh-CN" altLang="en-US" sz="1200" dirty="0"/>
              <a:t>https://pyimagesearch.com/2020/11/30/siamese-networks-with-keras-tensorflow-and-deep-learning/</a:t>
            </a:r>
          </a:p>
        </p:txBody>
      </p:sp>
      <p:sp>
        <p:nvSpPr>
          <p:cNvPr id="8" name="标题 1">
            <a:extLst>
              <a:ext uri="{FF2B5EF4-FFF2-40B4-BE49-F238E27FC236}">
                <a16:creationId xmlns:a16="http://schemas.microsoft.com/office/drawing/2014/main" id="{85320854-978C-7349-F493-99BFF6F7A252}"/>
              </a:ext>
            </a:extLst>
          </p:cNvPr>
          <p:cNvSpPr txBox="1">
            <a:spLocks/>
          </p:cNvSpPr>
          <p:nvPr/>
        </p:nvSpPr>
        <p:spPr bwMode="auto">
          <a:xfrm>
            <a:off x="706237" y="561776"/>
            <a:ext cx="676652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Siamese Convolutional Network </a:t>
            </a:r>
          </a:p>
        </p:txBody>
      </p:sp>
      <p:sp>
        <p:nvSpPr>
          <p:cNvPr id="10" name="矩形: 圆角 9">
            <a:extLst>
              <a:ext uri="{FF2B5EF4-FFF2-40B4-BE49-F238E27FC236}">
                <a16:creationId xmlns:a16="http://schemas.microsoft.com/office/drawing/2014/main" id="{B0B13182-44BD-F76C-7C86-235D27E05ECD}"/>
              </a:ext>
            </a:extLst>
          </p:cNvPr>
          <p:cNvSpPr/>
          <p:nvPr/>
        </p:nvSpPr>
        <p:spPr bwMode="auto">
          <a:xfrm>
            <a:off x="1763688" y="2276872"/>
            <a:ext cx="1728192" cy="2592288"/>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sp>
        <p:nvSpPr>
          <p:cNvPr id="13" name="文本框 12">
            <a:extLst>
              <a:ext uri="{FF2B5EF4-FFF2-40B4-BE49-F238E27FC236}">
                <a16:creationId xmlns:a16="http://schemas.microsoft.com/office/drawing/2014/main" id="{C4132F07-2707-49AD-D04D-CB38199F5C3C}"/>
              </a:ext>
            </a:extLst>
          </p:cNvPr>
          <p:cNvSpPr txBox="1"/>
          <p:nvPr/>
        </p:nvSpPr>
        <p:spPr>
          <a:xfrm>
            <a:off x="971600" y="1630883"/>
            <a:ext cx="2952328" cy="461665"/>
          </a:xfrm>
          <a:prstGeom prst="rect">
            <a:avLst/>
          </a:prstGeom>
          <a:noFill/>
        </p:spPr>
        <p:txBody>
          <a:bodyPr wrap="square" rtlCol="0">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Identical branches</a:t>
            </a:r>
            <a:endParaRPr lang="zh-CN" altLang="en-US" dirty="0">
              <a:solidFill>
                <a:srgbClr val="FF0000"/>
              </a:solidFill>
              <a:latin typeface="Calibri" panose="020F0502020204030204" pitchFamily="34" charset="0"/>
              <a:cs typeface="Calibri" panose="020F0502020204030204" pitchFamily="34" charset="0"/>
            </a:endParaRPr>
          </a:p>
        </p:txBody>
      </p:sp>
      <p:sp>
        <p:nvSpPr>
          <p:cNvPr id="15" name="标题 1">
            <a:extLst>
              <a:ext uri="{FF2B5EF4-FFF2-40B4-BE49-F238E27FC236}">
                <a16:creationId xmlns:a16="http://schemas.microsoft.com/office/drawing/2014/main" id="{B6384254-D090-B922-9084-ACFF1C2DFFBA}"/>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Tree>
    <p:extLst>
      <p:ext uri="{BB962C8B-B14F-4D97-AF65-F5344CB8AC3E}">
        <p14:creationId xmlns:p14="http://schemas.microsoft.com/office/powerpoint/2010/main" val="78202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立方体 4">
            <a:extLst>
              <a:ext uri="{FF2B5EF4-FFF2-40B4-BE49-F238E27FC236}">
                <a16:creationId xmlns:a16="http://schemas.microsoft.com/office/drawing/2014/main" id="{06D8F070-9E47-5D22-2D25-D9D78E9672EB}"/>
              </a:ext>
            </a:extLst>
          </p:cNvPr>
          <p:cNvSpPr>
            <a:spLocks/>
          </p:cNvSpPr>
          <p:nvPr/>
        </p:nvSpPr>
        <p:spPr>
          <a:xfrm>
            <a:off x="711528" y="2714439"/>
            <a:ext cx="999000" cy="2671949"/>
          </a:xfrm>
          <a:prstGeom prst="cube">
            <a:avLst>
              <a:gd name="adj" fmla="val 860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立方体 8">
            <a:extLst>
              <a:ext uri="{FF2B5EF4-FFF2-40B4-BE49-F238E27FC236}">
                <a16:creationId xmlns:a16="http://schemas.microsoft.com/office/drawing/2014/main" id="{D4590564-130D-DE33-08B7-C43CC86B7FD6}"/>
              </a:ext>
            </a:extLst>
          </p:cNvPr>
          <p:cNvSpPr>
            <a:spLocks/>
          </p:cNvSpPr>
          <p:nvPr/>
        </p:nvSpPr>
        <p:spPr>
          <a:xfrm>
            <a:off x="1115616" y="3034903"/>
            <a:ext cx="999000" cy="1990725"/>
          </a:xfrm>
          <a:prstGeom prst="cube">
            <a:avLst>
              <a:gd name="adj" fmla="val 6361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立方体 10">
            <a:extLst>
              <a:ext uri="{FF2B5EF4-FFF2-40B4-BE49-F238E27FC236}">
                <a16:creationId xmlns:a16="http://schemas.microsoft.com/office/drawing/2014/main" id="{856813BF-C382-EE85-AE82-9CB960809DC2}"/>
              </a:ext>
            </a:extLst>
          </p:cNvPr>
          <p:cNvSpPr>
            <a:spLocks/>
          </p:cNvSpPr>
          <p:nvPr/>
        </p:nvSpPr>
        <p:spPr>
          <a:xfrm>
            <a:off x="4243961" y="3475727"/>
            <a:ext cx="790671" cy="619641"/>
          </a:xfrm>
          <a:prstGeom prst="cube">
            <a:avLst>
              <a:gd name="adj" fmla="val 2404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立方体 14">
            <a:extLst>
              <a:ext uri="{FF2B5EF4-FFF2-40B4-BE49-F238E27FC236}">
                <a16:creationId xmlns:a16="http://schemas.microsoft.com/office/drawing/2014/main" id="{75A4B228-6107-7AD5-B671-BE1031517D5C}"/>
              </a:ext>
            </a:extLst>
          </p:cNvPr>
          <p:cNvSpPr>
            <a:spLocks/>
          </p:cNvSpPr>
          <p:nvPr/>
        </p:nvSpPr>
        <p:spPr>
          <a:xfrm>
            <a:off x="5248322" y="3475727"/>
            <a:ext cx="790671" cy="619641"/>
          </a:xfrm>
          <a:prstGeom prst="cube">
            <a:avLst>
              <a:gd name="adj" fmla="val 2404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立方体 16">
            <a:extLst>
              <a:ext uri="{FF2B5EF4-FFF2-40B4-BE49-F238E27FC236}">
                <a16:creationId xmlns:a16="http://schemas.microsoft.com/office/drawing/2014/main" id="{D5171EEE-F857-44C1-E1D3-A60350873C6D}"/>
              </a:ext>
            </a:extLst>
          </p:cNvPr>
          <p:cNvSpPr>
            <a:spLocks/>
          </p:cNvSpPr>
          <p:nvPr/>
        </p:nvSpPr>
        <p:spPr>
          <a:xfrm>
            <a:off x="7480648" y="3844528"/>
            <a:ext cx="1299449" cy="185738"/>
          </a:xfrm>
          <a:prstGeom prst="cube">
            <a:avLst>
              <a:gd name="adj" fmla="val 289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立方体 17">
            <a:extLst>
              <a:ext uri="{FF2B5EF4-FFF2-40B4-BE49-F238E27FC236}">
                <a16:creationId xmlns:a16="http://schemas.microsoft.com/office/drawing/2014/main" id="{045FADA6-8251-56A4-D526-6338607C34A6}"/>
              </a:ext>
            </a:extLst>
          </p:cNvPr>
          <p:cNvSpPr>
            <a:spLocks/>
          </p:cNvSpPr>
          <p:nvPr/>
        </p:nvSpPr>
        <p:spPr>
          <a:xfrm>
            <a:off x="8820675" y="3844528"/>
            <a:ext cx="265650" cy="185738"/>
          </a:xfrm>
          <a:prstGeom prst="cube">
            <a:avLst>
              <a:gd name="adj" fmla="val 289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a:extLst>
              <a:ext uri="{FF2B5EF4-FFF2-40B4-BE49-F238E27FC236}">
                <a16:creationId xmlns:a16="http://schemas.microsoft.com/office/drawing/2014/main" id="{44A155EE-4066-C27C-FC2E-7EAC6C2C9BA1}"/>
              </a:ext>
            </a:extLst>
          </p:cNvPr>
          <p:cNvSpPr txBox="1"/>
          <p:nvPr/>
        </p:nvSpPr>
        <p:spPr>
          <a:xfrm>
            <a:off x="4272049" y="6285410"/>
            <a:ext cx="4895099" cy="276999"/>
          </a:xfrm>
          <a:prstGeom prst="rect">
            <a:avLst/>
          </a:prstGeom>
          <a:noFill/>
        </p:spPr>
        <p:txBody>
          <a:bodyPr wrap="square">
            <a:spAutoFit/>
          </a:bodyPr>
          <a:lstStyle/>
          <a:p>
            <a:r>
              <a:rPr lang="zh-CN" altLang="en-US" sz="1200" dirty="0"/>
              <a:t>https://viso.ai/deep-learning/vgg-very-deep-convolutional-networks/</a:t>
            </a:r>
          </a:p>
        </p:txBody>
      </p:sp>
      <p:sp>
        <p:nvSpPr>
          <p:cNvPr id="4" name="内容占位符 2">
            <a:extLst>
              <a:ext uri="{FF2B5EF4-FFF2-40B4-BE49-F238E27FC236}">
                <a16:creationId xmlns:a16="http://schemas.microsoft.com/office/drawing/2014/main" id="{4E5E0488-51FB-56EE-3A6E-0E3E0956804B}"/>
              </a:ext>
            </a:extLst>
          </p:cNvPr>
          <p:cNvSpPr txBox="1">
            <a:spLocks/>
          </p:cNvSpPr>
          <p:nvPr/>
        </p:nvSpPr>
        <p:spPr>
          <a:xfrm>
            <a:off x="680356" y="1462292"/>
            <a:ext cx="7643601" cy="1033067"/>
          </a:xfrm>
          <a:prstGeom prst="rect">
            <a:avLst/>
          </a:prstGeom>
        </p:spPr>
        <p:txBody>
          <a:bodyPr vert="horz" lIns="68580" tIns="34290" rIns="68580" bIns="3429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altLang="zh-CN" sz="2400" i="0" dirty="0">
                <a:effectLst/>
                <a:latin typeface="Calibri" panose="020F0502020204030204" pitchFamily="34" charset="0"/>
                <a:ea typeface="Calibri" panose="020F0502020204030204" pitchFamily="34" charset="0"/>
                <a:cs typeface="Calibri" panose="020F0502020204030204" pitchFamily="34" charset="0"/>
              </a:rPr>
              <a:t>Famous CNN </a:t>
            </a:r>
            <a:r>
              <a:rPr lang="en-US" altLang="zh-CN" sz="2400" dirty="0">
                <a:latin typeface="Calibri" panose="020F0502020204030204" pitchFamily="34" charset="0"/>
                <a:ea typeface="Calibri" panose="020F0502020204030204" pitchFamily="34" charset="0"/>
                <a:cs typeface="Calibri" panose="020F0502020204030204" pitchFamily="34" charset="0"/>
              </a:rPr>
              <a:t>Backbones: </a:t>
            </a:r>
            <a:r>
              <a:rPr lang="en-US" altLang="zh-CN" sz="2400" i="1" dirty="0" err="1">
                <a:latin typeface="Calibri" panose="020F0502020204030204" pitchFamily="34" charset="0"/>
                <a:ea typeface="Calibri" panose="020F0502020204030204" pitchFamily="34" charset="0"/>
                <a:cs typeface="Calibri" panose="020F0502020204030204" pitchFamily="34" charset="0"/>
              </a:rPr>
              <a:t>AlexNet</a:t>
            </a:r>
            <a:r>
              <a:rPr lang="en-US" altLang="zh-CN" sz="2400" i="1" dirty="0">
                <a:latin typeface="Calibri" panose="020F0502020204030204" pitchFamily="34" charset="0"/>
                <a:ea typeface="Calibri" panose="020F0502020204030204" pitchFamily="34" charset="0"/>
                <a:cs typeface="Calibri" panose="020F0502020204030204" pitchFamily="34" charset="0"/>
              </a:rPr>
              <a:t>, </a:t>
            </a:r>
            <a:r>
              <a:rPr lang="en-US" altLang="zh-CN" sz="2400" i="1" dirty="0" err="1">
                <a:latin typeface="Calibri" panose="020F0502020204030204" pitchFamily="34" charset="0"/>
                <a:ea typeface="Calibri" panose="020F0502020204030204" pitchFamily="34" charset="0"/>
                <a:cs typeface="Calibri" panose="020F0502020204030204" pitchFamily="34" charset="0"/>
              </a:rPr>
              <a:t>Xception</a:t>
            </a:r>
            <a:r>
              <a:rPr lang="en-US" altLang="zh-CN" sz="2400" i="1" dirty="0">
                <a:latin typeface="Calibri" panose="020F0502020204030204" pitchFamily="34" charset="0"/>
                <a:ea typeface="Calibri" panose="020F0502020204030204" pitchFamily="34" charset="0"/>
                <a:cs typeface="Calibri" panose="020F0502020204030204" pitchFamily="34" charset="0"/>
              </a:rPr>
              <a:t>, </a:t>
            </a:r>
            <a:r>
              <a:rPr lang="en-US" altLang="zh-CN" sz="2400" i="1" dirty="0" err="1">
                <a:latin typeface="Calibri" panose="020F0502020204030204" pitchFamily="34" charset="0"/>
                <a:ea typeface="Calibri" panose="020F0502020204030204" pitchFamily="34" charset="0"/>
                <a:cs typeface="Calibri" panose="020F0502020204030204" pitchFamily="34" charset="0"/>
              </a:rPr>
              <a:t>VGGNet</a:t>
            </a:r>
            <a:r>
              <a:rPr lang="en-US" altLang="zh-CN" sz="2400" i="1" dirty="0">
                <a:latin typeface="Calibri" panose="020F0502020204030204" pitchFamily="34" charset="0"/>
                <a:ea typeface="Calibri" panose="020F0502020204030204" pitchFamily="34" charset="0"/>
                <a:cs typeface="Calibri" panose="020F0502020204030204" pitchFamily="34" charset="0"/>
              </a:rPr>
              <a:t>, </a:t>
            </a:r>
            <a:r>
              <a:rPr lang="en-US" altLang="zh-CN" sz="2400" i="1" dirty="0" err="1">
                <a:latin typeface="Calibri" panose="020F0502020204030204" pitchFamily="34" charset="0"/>
                <a:ea typeface="Calibri" panose="020F0502020204030204" pitchFamily="34" charset="0"/>
                <a:cs typeface="Calibri" panose="020F0502020204030204" pitchFamily="34" charset="0"/>
              </a:rPr>
              <a:t>etc</a:t>
            </a:r>
            <a:endParaRPr lang="en-US" altLang="zh-CN" sz="2400" i="1" dirty="0">
              <a:latin typeface="Calibri" panose="020F0502020204030204" pitchFamily="34" charset="0"/>
              <a:ea typeface="Calibri" panose="020F0502020204030204" pitchFamily="34" charset="0"/>
              <a:cs typeface="Calibri" panose="020F0502020204030204" pitchFamily="34" charset="0"/>
            </a:endParaRPr>
          </a:p>
          <a:p>
            <a:endParaRPr lang="en-US" altLang="zh-CN" sz="2400" dirty="0">
              <a:latin typeface="Calibri" panose="020F0502020204030204" pitchFamily="34" charset="0"/>
              <a:ea typeface="Calibri" panose="020F0502020204030204" pitchFamily="34" charset="0"/>
              <a:cs typeface="Calibri" panose="020F0502020204030204" pitchFamily="34" charset="0"/>
            </a:endParaRPr>
          </a:p>
          <a:p>
            <a:endParaRPr lang="en-US" altLang="zh-CN" sz="1600" dirty="0">
              <a:latin typeface="Calibri" panose="020F0502020204030204" pitchFamily="34" charset="0"/>
              <a:ea typeface="Calibri" panose="020F0502020204030204" pitchFamily="34" charset="0"/>
              <a:cs typeface="Calibri" panose="020F0502020204030204" pitchFamily="34" charset="0"/>
            </a:endParaRPr>
          </a:p>
        </p:txBody>
      </p:sp>
      <p:sp>
        <p:nvSpPr>
          <p:cNvPr id="3" name="标题 1">
            <a:extLst>
              <a:ext uri="{FF2B5EF4-FFF2-40B4-BE49-F238E27FC236}">
                <a16:creationId xmlns:a16="http://schemas.microsoft.com/office/drawing/2014/main" id="{D1D2D111-7AF9-0024-53DC-0567D2B3E110}"/>
              </a:ext>
            </a:extLst>
          </p:cNvPr>
          <p:cNvSpPr txBox="1">
            <a:spLocks/>
          </p:cNvSpPr>
          <p:nvPr/>
        </p:nvSpPr>
        <p:spPr bwMode="auto">
          <a:xfrm>
            <a:off x="731740" y="617674"/>
            <a:ext cx="7080619" cy="79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Feature Extraction in each branch</a:t>
            </a:r>
          </a:p>
        </p:txBody>
      </p:sp>
      <p:sp>
        <p:nvSpPr>
          <p:cNvPr id="12" name="标题 1">
            <a:extLst>
              <a:ext uri="{FF2B5EF4-FFF2-40B4-BE49-F238E27FC236}">
                <a16:creationId xmlns:a16="http://schemas.microsoft.com/office/drawing/2014/main" id="{B38AD3A2-3CFF-E878-019A-513299E4FD53}"/>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pic>
        <p:nvPicPr>
          <p:cNvPr id="2" name="Picture 2" descr="AlexNet architecture used as the baseline model for the analysis of... |  Download Scientific Diagram">
            <a:extLst>
              <a:ext uri="{FF2B5EF4-FFF2-40B4-BE49-F238E27FC236}">
                <a16:creationId xmlns:a16="http://schemas.microsoft.com/office/drawing/2014/main" id="{7967915E-4522-600E-4F16-4C5FEF76F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29" y="2307940"/>
            <a:ext cx="4691410" cy="21580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GG Very Deep Convolutional Networks (VGGNet) - What you need to know -  viso.ai">
            <a:extLst>
              <a:ext uri="{FF2B5EF4-FFF2-40B4-BE49-F238E27FC236}">
                <a16:creationId xmlns:a16="http://schemas.microsoft.com/office/drawing/2014/main" id="{0B9A1420-6BAE-79A5-B10F-801D55B94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724" y="3860167"/>
            <a:ext cx="4214020" cy="2474615"/>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1BB99546-B3FE-C6AA-F232-5ACE2EB29921}"/>
              </a:ext>
            </a:extLst>
          </p:cNvPr>
          <p:cNvSpPr txBox="1">
            <a:spLocks/>
          </p:cNvSpPr>
          <p:nvPr/>
        </p:nvSpPr>
        <p:spPr>
          <a:xfrm>
            <a:off x="2976118" y="2364021"/>
            <a:ext cx="2561211" cy="287552"/>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a:latin typeface="Calibri" panose="020F0502020204030204" pitchFamily="34" charset="0"/>
                <a:ea typeface="Calibri" panose="020F0502020204030204" pitchFamily="34" charset="0"/>
                <a:cs typeface="Calibri" panose="020F0502020204030204" pitchFamily="34" charset="0"/>
              </a:rPr>
              <a:t>AlexNet</a:t>
            </a:r>
            <a:r>
              <a:rPr lang="en-US" altLang="zh-CN" sz="2000" dirty="0">
                <a:latin typeface="Calibri" panose="020F0502020204030204" pitchFamily="34" charset="0"/>
                <a:ea typeface="Calibri" panose="020F0502020204030204" pitchFamily="34" charset="0"/>
                <a:cs typeface="Calibri" panose="020F0502020204030204" pitchFamily="34" charset="0"/>
              </a:rPr>
              <a:t> architecture</a:t>
            </a:r>
            <a:endParaRPr lang="en-US" altLang="zh-CN"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内容占位符 2">
            <a:extLst>
              <a:ext uri="{FF2B5EF4-FFF2-40B4-BE49-F238E27FC236}">
                <a16:creationId xmlns:a16="http://schemas.microsoft.com/office/drawing/2014/main" id="{79602D90-AC26-2261-26A5-D24E797EAFFC}"/>
              </a:ext>
            </a:extLst>
          </p:cNvPr>
          <p:cNvSpPr txBox="1">
            <a:spLocks/>
          </p:cNvSpPr>
          <p:nvPr/>
        </p:nvSpPr>
        <p:spPr>
          <a:xfrm>
            <a:off x="6101053" y="3860167"/>
            <a:ext cx="2934522" cy="4368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Calibri" panose="020F0502020204030204" pitchFamily="34" charset="0"/>
                <a:ea typeface="Calibri" panose="020F0502020204030204" pitchFamily="34" charset="0"/>
                <a:cs typeface="Calibri" panose="020F0502020204030204" pitchFamily="34" charset="0"/>
              </a:rPr>
              <a:t>VGGNet19 architecture</a:t>
            </a:r>
          </a:p>
        </p:txBody>
      </p:sp>
      <p:sp>
        <p:nvSpPr>
          <p:cNvPr id="13" name="文本框 12">
            <a:extLst>
              <a:ext uri="{FF2B5EF4-FFF2-40B4-BE49-F238E27FC236}">
                <a16:creationId xmlns:a16="http://schemas.microsoft.com/office/drawing/2014/main" id="{E7FB176A-14CC-F8EC-3464-48418727FC07}"/>
              </a:ext>
            </a:extLst>
          </p:cNvPr>
          <p:cNvSpPr txBox="1"/>
          <p:nvPr/>
        </p:nvSpPr>
        <p:spPr>
          <a:xfrm>
            <a:off x="452029" y="4491483"/>
            <a:ext cx="3791932" cy="646331"/>
          </a:xfrm>
          <a:prstGeom prst="rect">
            <a:avLst/>
          </a:prstGeom>
          <a:noFill/>
        </p:spPr>
        <p:txBody>
          <a:bodyPr wrap="square">
            <a:spAutoFit/>
          </a:bodyPr>
          <a:lstStyle/>
          <a:p>
            <a:r>
              <a:rPr lang="zh-CN" altLang="en-US" sz="1200" dirty="0"/>
              <a:t>https://www.researchgate.net/figure/AlexNet-architecture-used-as-the-baseline-model-for-the-analysis-of-results-on-the_fig5_339756908</a:t>
            </a:r>
          </a:p>
        </p:txBody>
      </p:sp>
    </p:spTree>
    <p:extLst>
      <p:ext uri="{BB962C8B-B14F-4D97-AF65-F5344CB8AC3E}">
        <p14:creationId xmlns:p14="http://schemas.microsoft.com/office/powerpoint/2010/main" val="37077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立方体 4">
            <a:extLst>
              <a:ext uri="{FF2B5EF4-FFF2-40B4-BE49-F238E27FC236}">
                <a16:creationId xmlns:a16="http://schemas.microsoft.com/office/drawing/2014/main" id="{06D8F070-9E47-5D22-2D25-D9D78E9672EB}"/>
              </a:ext>
            </a:extLst>
          </p:cNvPr>
          <p:cNvSpPr>
            <a:spLocks/>
          </p:cNvSpPr>
          <p:nvPr/>
        </p:nvSpPr>
        <p:spPr>
          <a:xfrm>
            <a:off x="1118724" y="1802711"/>
            <a:ext cx="999000" cy="2671949"/>
          </a:xfrm>
          <a:prstGeom prst="cube">
            <a:avLst>
              <a:gd name="adj" fmla="val 86021"/>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9" name="立方体 8">
            <a:extLst>
              <a:ext uri="{FF2B5EF4-FFF2-40B4-BE49-F238E27FC236}">
                <a16:creationId xmlns:a16="http://schemas.microsoft.com/office/drawing/2014/main" id="{D4590564-130D-DE33-08B7-C43CC86B7FD6}"/>
              </a:ext>
            </a:extLst>
          </p:cNvPr>
          <p:cNvSpPr>
            <a:spLocks/>
          </p:cNvSpPr>
          <p:nvPr/>
        </p:nvSpPr>
        <p:spPr>
          <a:xfrm>
            <a:off x="1556874" y="2143323"/>
            <a:ext cx="999000" cy="1990725"/>
          </a:xfrm>
          <a:prstGeom prst="cube">
            <a:avLst>
              <a:gd name="adj" fmla="val 63615"/>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0" name="立方体 9">
            <a:extLst>
              <a:ext uri="{FF2B5EF4-FFF2-40B4-BE49-F238E27FC236}">
                <a16:creationId xmlns:a16="http://schemas.microsoft.com/office/drawing/2014/main" id="{27B07724-FCEA-77BA-468E-5DA2453938D0}"/>
              </a:ext>
            </a:extLst>
          </p:cNvPr>
          <p:cNvSpPr>
            <a:spLocks/>
          </p:cNvSpPr>
          <p:nvPr/>
        </p:nvSpPr>
        <p:spPr>
          <a:xfrm>
            <a:off x="2336799" y="2345822"/>
            <a:ext cx="999000" cy="1423988"/>
          </a:xfrm>
          <a:prstGeom prst="cube">
            <a:avLst>
              <a:gd name="adj" fmla="val 49313"/>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1" name="立方体 10">
            <a:extLst>
              <a:ext uri="{FF2B5EF4-FFF2-40B4-BE49-F238E27FC236}">
                <a16:creationId xmlns:a16="http://schemas.microsoft.com/office/drawing/2014/main" id="{856813BF-C382-EE85-AE82-9CB960809DC2}"/>
              </a:ext>
            </a:extLst>
          </p:cNvPr>
          <p:cNvSpPr>
            <a:spLocks/>
          </p:cNvSpPr>
          <p:nvPr/>
        </p:nvSpPr>
        <p:spPr>
          <a:xfrm>
            <a:off x="3274449" y="2674435"/>
            <a:ext cx="999000" cy="766763"/>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5" name="立方体 14">
            <a:extLst>
              <a:ext uri="{FF2B5EF4-FFF2-40B4-BE49-F238E27FC236}">
                <a16:creationId xmlns:a16="http://schemas.microsoft.com/office/drawing/2014/main" id="{75A4B228-6107-7AD5-B671-BE1031517D5C}"/>
              </a:ext>
            </a:extLst>
          </p:cNvPr>
          <p:cNvSpPr>
            <a:spLocks/>
          </p:cNvSpPr>
          <p:nvPr/>
        </p:nvSpPr>
        <p:spPr>
          <a:xfrm>
            <a:off x="4278810" y="2674435"/>
            <a:ext cx="999000" cy="766763"/>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 name="左大括号 3">
            <a:extLst>
              <a:ext uri="{FF2B5EF4-FFF2-40B4-BE49-F238E27FC236}">
                <a16:creationId xmlns:a16="http://schemas.microsoft.com/office/drawing/2014/main" id="{3EB5EAC0-3905-4C61-6AC4-8DF3625970A4}"/>
              </a:ext>
            </a:extLst>
          </p:cNvPr>
          <p:cNvSpPr/>
          <p:nvPr/>
        </p:nvSpPr>
        <p:spPr>
          <a:xfrm rot="16200000">
            <a:off x="4683981" y="3175979"/>
            <a:ext cx="188660" cy="999000"/>
          </a:xfrm>
          <a:prstGeom prst="leftBrace">
            <a:avLst/>
          </a:prstGeom>
          <a:ln w="1270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11057B29-7341-F332-3CA3-0A041F011BA8}"/>
              </a:ext>
            </a:extLst>
          </p:cNvPr>
          <p:cNvSpPr txBox="1"/>
          <p:nvPr/>
        </p:nvSpPr>
        <p:spPr>
          <a:xfrm>
            <a:off x="3893362" y="3859091"/>
            <a:ext cx="1870587"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Unfrozen layers</a:t>
            </a:r>
            <a:endParaRPr lang="zh-CN" altLang="en-US" sz="2000" dirty="0">
              <a:latin typeface="Calibri" panose="020F0502020204030204" pitchFamily="34" charset="0"/>
              <a:cs typeface="Calibri" panose="020F0502020204030204" pitchFamily="34" charset="0"/>
            </a:endParaRPr>
          </a:p>
        </p:txBody>
      </p:sp>
      <p:sp>
        <p:nvSpPr>
          <p:cNvPr id="7" name="左大括号 6">
            <a:extLst>
              <a:ext uri="{FF2B5EF4-FFF2-40B4-BE49-F238E27FC236}">
                <a16:creationId xmlns:a16="http://schemas.microsoft.com/office/drawing/2014/main" id="{A18B7456-909F-CDCF-3CF6-5FAD53B8C354}"/>
              </a:ext>
            </a:extLst>
          </p:cNvPr>
          <p:cNvSpPr/>
          <p:nvPr/>
        </p:nvSpPr>
        <p:spPr>
          <a:xfrm rot="16200000">
            <a:off x="2610798" y="3058561"/>
            <a:ext cx="175939" cy="3160088"/>
          </a:xfrm>
          <a:prstGeom prst="leftBrace">
            <a:avLst/>
          </a:prstGeom>
          <a:ln w="1270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64503F7A-FE1E-0C70-D0C8-3B0B469C7332}"/>
              </a:ext>
            </a:extLst>
          </p:cNvPr>
          <p:cNvSpPr txBox="1"/>
          <p:nvPr/>
        </p:nvSpPr>
        <p:spPr>
          <a:xfrm>
            <a:off x="2056374" y="4726573"/>
            <a:ext cx="1613731"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Frozen layers</a:t>
            </a:r>
            <a:endParaRPr lang="zh-CN" altLang="en-US" sz="2000" dirty="0">
              <a:latin typeface="Calibri" panose="020F0502020204030204" pitchFamily="34" charset="0"/>
              <a:cs typeface="Calibri" panose="020F0502020204030204" pitchFamily="34" charset="0"/>
            </a:endParaRPr>
          </a:p>
        </p:txBody>
      </p:sp>
      <p:cxnSp>
        <p:nvCxnSpPr>
          <p:cNvPr id="22" name="连接符: 肘形 21">
            <a:extLst>
              <a:ext uri="{FF2B5EF4-FFF2-40B4-BE49-F238E27FC236}">
                <a16:creationId xmlns:a16="http://schemas.microsoft.com/office/drawing/2014/main" id="{1FE541E4-1F87-8CE6-B38C-0ED68FE7FB3F}"/>
              </a:ext>
            </a:extLst>
          </p:cNvPr>
          <p:cNvCxnSpPr>
            <a:cxnSpLocks/>
            <a:stCxn id="6" idx="3"/>
            <a:endCxn id="23" idx="2"/>
          </p:cNvCxnSpPr>
          <p:nvPr/>
        </p:nvCxnSpPr>
        <p:spPr>
          <a:xfrm flipV="1">
            <a:off x="5763949" y="3542642"/>
            <a:ext cx="1240230" cy="516504"/>
          </a:xfrm>
          <a:prstGeom prst="bentConnector2">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012E153-8355-ABF1-C6D0-1A0DA87F9CF9}"/>
              </a:ext>
            </a:extLst>
          </p:cNvPr>
          <p:cNvSpPr txBox="1"/>
          <p:nvPr/>
        </p:nvSpPr>
        <p:spPr>
          <a:xfrm>
            <a:off x="5763949" y="2896311"/>
            <a:ext cx="2480459" cy="646331"/>
          </a:xfrm>
          <a:prstGeom prst="rect">
            <a:avLst/>
          </a:prstGeom>
          <a:noFill/>
        </p:spPr>
        <p:txBody>
          <a:bodyPr wrap="square" rtlCol="0">
            <a:spAutoFit/>
          </a:bodyPr>
          <a:lstStyle/>
          <a:p>
            <a:r>
              <a:rPr lang="en-US" altLang="zh-CN" sz="1800" b="1" dirty="0">
                <a:latin typeface="Calibri" panose="020F0502020204030204" pitchFamily="34" charset="0"/>
                <a:ea typeface="Calibri" panose="020F0502020204030204" pitchFamily="34" charset="0"/>
                <a:cs typeface="Calibri" panose="020F0502020204030204" pitchFamily="34" charset="0"/>
              </a:rPr>
              <a:t>Fine-tuning</a:t>
            </a:r>
            <a:r>
              <a:rPr lang="en-US" altLang="zh-CN" sz="1800" dirty="0">
                <a:latin typeface="Calibri" panose="020F0502020204030204" pitchFamily="34" charset="0"/>
                <a:ea typeface="Calibri" panose="020F0502020204030204" pitchFamily="34" charset="0"/>
                <a:cs typeface="Calibri" panose="020F0502020204030204" pitchFamily="34" charset="0"/>
              </a:rPr>
              <a:t> the last four convolutional layers</a:t>
            </a:r>
            <a:endParaRPr lang="zh-CN" altLang="en-US" sz="1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B08834B9-2F43-4508-BCE3-A13B3AF525F7}"/>
              </a:ext>
            </a:extLst>
          </p:cNvPr>
          <p:cNvSpPr txBox="1"/>
          <p:nvPr/>
        </p:nvSpPr>
        <p:spPr>
          <a:xfrm>
            <a:off x="1862876" y="5099347"/>
            <a:ext cx="6309524" cy="646331"/>
          </a:xfrm>
          <a:prstGeom prst="rect">
            <a:avLst/>
          </a:prstGeom>
          <a:noFill/>
        </p:spPr>
        <p:txBody>
          <a:bodyPr wrap="square">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Initializing with the weights pre-trained on the classification (1,000 classes) of ImageNet (a dataset of over one million images)</a:t>
            </a:r>
          </a:p>
        </p:txBody>
      </p:sp>
      <p:cxnSp>
        <p:nvCxnSpPr>
          <p:cNvPr id="28" name="连接符: 肘形 27">
            <a:extLst>
              <a:ext uri="{FF2B5EF4-FFF2-40B4-BE49-F238E27FC236}">
                <a16:creationId xmlns:a16="http://schemas.microsoft.com/office/drawing/2014/main" id="{2DF6E7AC-C968-3B23-55BC-84E684732298}"/>
              </a:ext>
            </a:extLst>
          </p:cNvPr>
          <p:cNvCxnSpPr>
            <a:cxnSpLocks/>
            <a:stCxn id="8" idx="1"/>
            <a:endCxn id="25" idx="1"/>
          </p:cNvCxnSpPr>
          <p:nvPr/>
        </p:nvCxnSpPr>
        <p:spPr>
          <a:xfrm rot="10800000" flipV="1">
            <a:off x="1862876" y="4926627"/>
            <a:ext cx="193498" cy="495885"/>
          </a:xfrm>
          <a:prstGeom prst="bentConnector3">
            <a:avLst>
              <a:gd name="adj1" fmla="val 21814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12" name="内容占位符 2">
            <a:extLst>
              <a:ext uri="{FF2B5EF4-FFF2-40B4-BE49-F238E27FC236}">
                <a16:creationId xmlns:a16="http://schemas.microsoft.com/office/drawing/2014/main" id="{A3C6C95D-C4A8-CA4B-9E79-0D5B35555718}"/>
              </a:ext>
            </a:extLst>
          </p:cNvPr>
          <p:cNvSpPr txBox="1">
            <a:spLocks/>
          </p:cNvSpPr>
          <p:nvPr/>
        </p:nvSpPr>
        <p:spPr>
          <a:xfrm>
            <a:off x="3331747" y="1525563"/>
            <a:ext cx="4363278" cy="431651"/>
          </a:xfrm>
          <a:prstGeom prst="rect">
            <a:avLst/>
          </a:prstGeom>
        </p:spPr>
        <p:txBody>
          <a:bodyPr vert="horz" lIns="68580" tIns="34290" rIns="68580" bIns="34290" numCol="1"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Calibri" panose="020F0502020204030204" pitchFamily="34" charset="0"/>
                <a:ea typeface="Calibri" panose="020F0502020204030204" pitchFamily="34" charset="0"/>
                <a:cs typeface="Calibri" panose="020F0502020204030204" pitchFamily="34" charset="0"/>
              </a:rPr>
              <a:t>Using transfer learning technique</a:t>
            </a:r>
            <a:endParaRPr lang="en-US" altLang="zh-CN" sz="1600" dirty="0">
              <a:latin typeface="Calibri" panose="020F0502020204030204" pitchFamily="34" charset="0"/>
              <a:ea typeface="Calibri" panose="020F0502020204030204" pitchFamily="34" charset="0"/>
              <a:cs typeface="Calibri" panose="020F0502020204030204" pitchFamily="34" charset="0"/>
            </a:endParaRPr>
          </a:p>
        </p:txBody>
      </p:sp>
      <p:sp>
        <p:nvSpPr>
          <p:cNvPr id="13" name="标题 1">
            <a:extLst>
              <a:ext uri="{FF2B5EF4-FFF2-40B4-BE49-F238E27FC236}">
                <a16:creationId xmlns:a16="http://schemas.microsoft.com/office/drawing/2014/main" id="{D4E17582-3A57-C352-8EDC-939889B11CB3}"/>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
        <p:nvSpPr>
          <p:cNvPr id="14" name="标题 1">
            <a:extLst>
              <a:ext uri="{FF2B5EF4-FFF2-40B4-BE49-F238E27FC236}">
                <a16:creationId xmlns:a16="http://schemas.microsoft.com/office/drawing/2014/main" id="{DCBBA61C-BDCA-B7AB-0FA5-A03DD6CA4B4C}"/>
              </a:ext>
            </a:extLst>
          </p:cNvPr>
          <p:cNvSpPr txBox="1">
            <a:spLocks/>
          </p:cNvSpPr>
          <p:nvPr/>
        </p:nvSpPr>
        <p:spPr bwMode="auto">
          <a:xfrm>
            <a:off x="731740" y="617674"/>
            <a:ext cx="7080619" cy="79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Feature Extraction in each branch</a:t>
            </a:r>
          </a:p>
        </p:txBody>
      </p:sp>
    </p:spTree>
    <p:extLst>
      <p:ext uri="{BB962C8B-B14F-4D97-AF65-F5344CB8AC3E}">
        <p14:creationId xmlns:p14="http://schemas.microsoft.com/office/powerpoint/2010/main" val="2880335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左大括号 7">
            <a:extLst>
              <a:ext uri="{FF2B5EF4-FFF2-40B4-BE49-F238E27FC236}">
                <a16:creationId xmlns:a16="http://schemas.microsoft.com/office/drawing/2014/main" id="{81EF9525-C93B-A312-982B-D07E7EE7DB90}"/>
              </a:ext>
            </a:extLst>
          </p:cNvPr>
          <p:cNvSpPr/>
          <p:nvPr/>
        </p:nvSpPr>
        <p:spPr>
          <a:xfrm rot="16200000">
            <a:off x="3643935" y="3122773"/>
            <a:ext cx="263420" cy="2592896"/>
          </a:xfrm>
          <a:prstGeom prst="leftBrace">
            <a:avLst/>
          </a:prstGeom>
          <a:ln w="1270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3121B4B1-DA13-A863-A00D-5384442A5985}"/>
              </a:ext>
            </a:extLst>
          </p:cNvPr>
          <p:cNvSpPr txBox="1"/>
          <p:nvPr/>
        </p:nvSpPr>
        <p:spPr>
          <a:xfrm>
            <a:off x="2771801" y="4604890"/>
            <a:ext cx="2592896"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Fully connected layers</a:t>
            </a:r>
          </a:p>
          <a:p>
            <a:r>
              <a:rPr lang="en-US" altLang="zh-CN" sz="1800" dirty="0">
                <a:latin typeface="Calibri" panose="020F0502020204030204" pitchFamily="34" charset="0"/>
                <a:ea typeface="Calibri" panose="020F0502020204030204" pitchFamily="34" charset="0"/>
                <a:cs typeface="Calibri" panose="020F0502020204030204" pitchFamily="34" charset="0"/>
              </a:rPr>
              <a:t>activated by ‘</a:t>
            </a:r>
            <a:r>
              <a:rPr lang="en-US" altLang="zh-CN" sz="1800" dirty="0" err="1">
                <a:latin typeface="Calibri" panose="020F0502020204030204" pitchFamily="34" charset="0"/>
                <a:ea typeface="Calibri" panose="020F0502020204030204" pitchFamily="34" charset="0"/>
                <a:cs typeface="Calibri" panose="020F0502020204030204" pitchFamily="34" charset="0"/>
              </a:rPr>
              <a:t>ReLU</a:t>
            </a:r>
            <a:r>
              <a:rPr lang="en-US" altLang="zh-CN" sz="1800" dirty="0">
                <a:latin typeface="Calibri" panose="020F0502020204030204" pitchFamily="34" charset="0"/>
                <a:ea typeface="Calibri" panose="020F0502020204030204" pitchFamily="34" charset="0"/>
                <a:cs typeface="Calibri" panose="020F0502020204030204" pitchFamily="34" charset="0"/>
              </a:rPr>
              <a:t>’</a:t>
            </a:r>
          </a:p>
        </p:txBody>
      </p:sp>
      <p:sp>
        <p:nvSpPr>
          <p:cNvPr id="16" name="文本框 15">
            <a:extLst>
              <a:ext uri="{FF2B5EF4-FFF2-40B4-BE49-F238E27FC236}">
                <a16:creationId xmlns:a16="http://schemas.microsoft.com/office/drawing/2014/main" id="{4200EF43-3BCE-605F-481B-8A221D2A8FB8}"/>
              </a:ext>
            </a:extLst>
          </p:cNvPr>
          <p:cNvSpPr txBox="1"/>
          <p:nvPr/>
        </p:nvSpPr>
        <p:spPr>
          <a:xfrm>
            <a:off x="6075034" y="3070701"/>
            <a:ext cx="2766071"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Ranking score output activated by ‘linear’</a:t>
            </a:r>
          </a:p>
        </p:txBody>
      </p:sp>
      <p:sp>
        <p:nvSpPr>
          <p:cNvPr id="18" name="流程图: 接点 17">
            <a:extLst>
              <a:ext uri="{FF2B5EF4-FFF2-40B4-BE49-F238E27FC236}">
                <a16:creationId xmlns:a16="http://schemas.microsoft.com/office/drawing/2014/main" id="{6447BF1C-D7AC-7E6B-B73D-0105F9D00877}"/>
              </a:ext>
            </a:extLst>
          </p:cNvPr>
          <p:cNvSpPr>
            <a:spLocks noChangeAspect="1"/>
          </p:cNvSpPr>
          <p:nvPr/>
        </p:nvSpPr>
        <p:spPr>
          <a:xfrm>
            <a:off x="2479196" y="2131259"/>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19" name="流程图: 接点 18">
            <a:extLst>
              <a:ext uri="{FF2B5EF4-FFF2-40B4-BE49-F238E27FC236}">
                <a16:creationId xmlns:a16="http://schemas.microsoft.com/office/drawing/2014/main" id="{7FD51889-1143-3A83-51B9-449C8FB42114}"/>
              </a:ext>
            </a:extLst>
          </p:cNvPr>
          <p:cNvSpPr>
            <a:spLocks noChangeAspect="1"/>
          </p:cNvSpPr>
          <p:nvPr/>
        </p:nvSpPr>
        <p:spPr>
          <a:xfrm>
            <a:off x="2479196" y="2563547"/>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6" name="流程图: 接点 25">
            <a:extLst>
              <a:ext uri="{FF2B5EF4-FFF2-40B4-BE49-F238E27FC236}">
                <a16:creationId xmlns:a16="http://schemas.microsoft.com/office/drawing/2014/main" id="{269D7722-7AB9-6A59-4EC9-82FAE123DA76}"/>
              </a:ext>
            </a:extLst>
          </p:cNvPr>
          <p:cNvSpPr>
            <a:spLocks noChangeAspect="1"/>
          </p:cNvSpPr>
          <p:nvPr/>
        </p:nvSpPr>
        <p:spPr>
          <a:xfrm>
            <a:off x="2479196" y="3740656"/>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grpSp>
        <p:nvGrpSpPr>
          <p:cNvPr id="229" name="组合 228">
            <a:extLst>
              <a:ext uri="{FF2B5EF4-FFF2-40B4-BE49-F238E27FC236}">
                <a16:creationId xmlns:a16="http://schemas.microsoft.com/office/drawing/2014/main" id="{9DF13D9F-EF89-A100-448E-02264D00CBBD}"/>
              </a:ext>
            </a:extLst>
          </p:cNvPr>
          <p:cNvGrpSpPr/>
          <p:nvPr/>
        </p:nvGrpSpPr>
        <p:grpSpPr>
          <a:xfrm>
            <a:off x="2556317" y="3084332"/>
            <a:ext cx="57147" cy="346529"/>
            <a:chOff x="2895605" y="3607280"/>
            <a:chExt cx="76196" cy="462039"/>
          </a:xfrm>
          <a:solidFill>
            <a:srgbClr val="990000"/>
          </a:solidFill>
        </p:grpSpPr>
        <p:sp>
          <p:nvSpPr>
            <p:cNvPr id="225" name="流程图: 接点 224">
              <a:extLst>
                <a:ext uri="{FF2B5EF4-FFF2-40B4-BE49-F238E27FC236}">
                  <a16:creationId xmlns:a16="http://schemas.microsoft.com/office/drawing/2014/main" id="{84D50D48-849E-D303-6BD8-63797DED99ED}"/>
                </a:ext>
              </a:extLst>
            </p:cNvPr>
            <p:cNvSpPr>
              <a:spLocks noChangeAspect="1"/>
            </p:cNvSpPr>
            <p:nvPr/>
          </p:nvSpPr>
          <p:spPr>
            <a:xfrm>
              <a:off x="2895605" y="3607280"/>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26" name="流程图: 接点 225">
              <a:extLst>
                <a:ext uri="{FF2B5EF4-FFF2-40B4-BE49-F238E27FC236}">
                  <a16:creationId xmlns:a16="http://schemas.microsoft.com/office/drawing/2014/main" id="{8DC76870-8978-E137-9347-15D61856002D}"/>
                </a:ext>
              </a:extLst>
            </p:cNvPr>
            <p:cNvSpPr>
              <a:spLocks noChangeAspect="1"/>
            </p:cNvSpPr>
            <p:nvPr/>
          </p:nvSpPr>
          <p:spPr>
            <a:xfrm>
              <a:off x="2895605" y="3802191"/>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28" name="流程图: 接点 227">
              <a:extLst>
                <a:ext uri="{FF2B5EF4-FFF2-40B4-BE49-F238E27FC236}">
                  <a16:creationId xmlns:a16="http://schemas.microsoft.com/office/drawing/2014/main" id="{1669386C-BB6A-8135-9741-6D3B8790B345}"/>
                </a:ext>
              </a:extLst>
            </p:cNvPr>
            <p:cNvSpPr>
              <a:spLocks noChangeAspect="1"/>
            </p:cNvSpPr>
            <p:nvPr/>
          </p:nvSpPr>
          <p:spPr>
            <a:xfrm>
              <a:off x="2895606" y="3993268"/>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grpSp>
      <p:sp>
        <p:nvSpPr>
          <p:cNvPr id="230" name="流程图: 接点 229">
            <a:extLst>
              <a:ext uri="{FF2B5EF4-FFF2-40B4-BE49-F238E27FC236}">
                <a16:creationId xmlns:a16="http://schemas.microsoft.com/office/drawing/2014/main" id="{D2126922-EA2B-B2B1-F9A9-B17A63631FE3}"/>
              </a:ext>
            </a:extLst>
          </p:cNvPr>
          <p:cNvSpPr>
            <a:spLocks noChangeAspect="1"/>
          </p:cNvSpPr>
          <p:nvPr/>
        </p:nvSpPr>
        <p:spPr>
          <a:xfrm>
            <a:off x="3275873" y="2131259"/>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31" name="流程图: 接点 230">
            <a:extLst>
              <a:ext uri="{FF2B5EF4-FFF2-40B4-BE49-F238E27FC236}">
                <a16:creationId xmlns:a16="http://schemas.microsoft.com/office/drawing/2014/main" id="{0F119A16-4D0F-960E-7B79-3C220386CA72}"/>
              </a:ext>
            </a:extLst>
          </p:cNvPr>
          <p:cNvSpPr>
            <a:spLocks noChangeAspect="1"/>
          </p:cNvSpPr>
          <p:nvPr/>
        </p:nvSpPr>
        <p:spPr>
          <a:xfrm>
            <a:off x="3275873" y="2563547"/>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32" name="流程图: 接点 231">
            <a:extLst>
              <a:ext uri="{FF2B5EF4-FFF2-40B4-BE49-F238E27FC236}">
                <a16:creationId xmlns:a16="http://schemas.microsoft.com/office/drawing/2014/main" id="{8529C9E4-B377-90BA-CE10-29BA9B7B5106}"/>
              </a:ext>
            </a:extLst>
          </p:cNvPr>
          <p:cNvSpPr>
            <a:spLocks noChangeAspect="1"/>
          </p:cNvSpPr>
          <p:nvPr/>
        </p:nvSpPr>
        <p:spPr>
          <a:xfrm>
            <a:off x="3275873" y="3740656"/>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37" name="流程图: 接点 236">
            <a:extLst>
              <a:ext uri="{FF2B5EF4-FFF2-40B4-BE49-F238E27FC236}">
                <a16:creationId xmlns:a16="http://schemas.microsoft.com/office/drawing/2014/main" id="{911BE85F-5C8B-AEE8-4298-0AA0D80B80BE}"/>
              </a:ext>
            </a:extLst>
          </p:cNvPr>
          <p:cNvSpPr>
            <a:spLocks noChangeAspect="1"/>
          </p:cNvSpPr>
          <p:nvPr/>
        </p:nvSpPr>
        <p:spPr>
          <a:xfrm>
            <a:off x="4068288" y="2131259"/>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38" name="流程图: 接点 237">
            <a:extLst>
              <a:ext uri="{FF2B5EF4-FFF2-40B4-BE49-F238E27FC236}">
                <a16:creationId xmlns:a16="http://schemas.microsoft.com/office/drawing/2014/main" id="{A640654F-BC08-E8EE-0A28-C3B4D0E262AD}"/>
              </a:ext>
            </a:extLst>
          </p:cNvPr>
          <p:cNvSpPr>
            <a:spLocks noChangeAspect="1"/>
          </p:cNvSpPr>
          <p:nvPr/>
        </p:nvSpPr>
        <p:spPr>
          <a:xfrm>
            <a:off x="4068287" y="2563547"/>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39" name="流程图: 接点 238">
            <a:extLst>
              <a:ext uri="{FF2B5EF4-FFF2-40B4-BE49-F238E27FC236}">
                <a16:creationId xmlns:a16="http://schemas.microsoft.com/office/drawing/2014/main" id="{81E99F65-5118-A431-7D93-B16D93D20DB1}"/>
              </a:ext>
            </a:extLst>
          </p:cNvPr>
          <p:cNvSpPr>
            <a:spLocks noChangeAspect="1"/>
          </p:cNvSpPr>
          <p:nvPr/>
        </p:nvSpPr>
        <p:spPr>
          <a:xfrm>
            <a:off x="4068287" y="3740656"/>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44" name="流程图: 接点 243">
            <a:extLst>
              <a:ext uri="{FF2B5EF4-FFF2-40B4-BE49-F238E27FC236}">
                <a16:creationId xmlns:a16="http://schemas.microsoft.com/office/drawing/2014/main" id="{B3EF7CF4-E12A-6096-8CF4-C96BC05E9095}"/>
              </a:ext>
            </a:extLst>
          </p:cNvPr>
          <p:cNvSpPr>
            <a:spLocks noChangeAspect="1"/>
          </p:cNvSpPr>
          <p:nvPr/>
        </p:nvSpPr>
        <p:spPr>
          <a:xfrm>
            <a:off x="4860703" y="2131259"/>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45" name="流程图: 接点 244">
            <a:extLst>
              <a:ext uri="{FF2B5EF4-FFF2-40B4-BE49-F238E27FC236}">
                <a16:creationId xmlns:a16="http://schemas.microsoft.com/office/drawing/2014/main" id="{FE7769C8-C6E7-C814-DAB2-904154262EA7}"/>
              </a:ext>
            </a:extLst>
          </p:cNvPr>
          <p:cNvSpPr>
            <a:spLocks noChangeAspect="1"/>
          </p:cNvSpPr>
          <p:nvPr/>
        </p:nvSpPr>
        <p:spPr>
          <a:xfrm>
            <a:off x="4860702" y="2563547"/>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46" name="流程图: 接点 245">
            <a:extLst>
              <a:ext uri="{FF2B5EF4-FFF2-40B4-BE49-F238E27FC236}">
                <a16:creationId xmlns:a16="http://schemas.microsoft.com/office/drawing/2014/main" id="{8EB449FC-2DB8-480D-4357-4DA8951F1CBD}"/>
              </a:ext>
            </a:extLst>
          </p:cNvPr>
          <p:cNvSpPr>
            <a:spLocks noChangeAspect="1"/>
          </p:cNvSpPr>
          <p:nvPr/>
        </p:nvSpPr>
        <p:spPr>
          <a:xfrm>
            <a:off x="4860702" y="3740656"/>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252" name="直接连接符 251">
            <a:extLst>
              <a:ext uri="{FF2B5EF4-FFF2-40B4-BE49-F238E27FC236}">
                <a16:creationId xmlns:a16="http://schemas.microsoft.com/office/drawing/2014/main" id="{2EE9A013-4439-0D8C-973E-086FB422CA45}"/>
              </a:ext>
            </a:extLst>
          </p:cNvPr>
          <p:cNvCxnSpPr>
            <a:stCxn id="18" idx="6"/>
            <a:endCxn id="231" idx="2"/>
          </p:cNvCxnSpPr>
          <p:nvPr/>
        </p:nvCxnSpPr>
        <p:spPr>
          <a:xfrm>
            <a:off x="2690586" y="2236754"/>
            <a:ext cx="585287"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D6248CAB-75F6-AC32-B5D8-0E230200EF5B}"/>
              </a:ext>
            </a:extLst>
          </p:cNvPr>
          <p:cNvCxnSpPr>
            <a:stCxn id="18" idx="6"/>
            <a:endCxn id="232" idx="2"/>
          </p:cNvCxnSpPr>
          <p:nvPr/>
        </p:nvCxnSpPr>
        <p:spPr>
          <a:xfrm>
            <a:off x="2690586" y="2236754"/>
            <a:ext cx="585287"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16BCB071-4CBB-9154-B78E-41AC9D5D8B4C}"/>
              </a:ext>
            </a:extLst>
          </p:cNvPr>
          <p:cNvCxnSpPr>
            <a:stCxn id="18" idx="6"/>
            <a:endCxn id="230" idx="2"/>
          </p:cNvCxnSpPr>
          <p:nvPr/>
        </p:nvCxnSpPr>
        <p:spPr>
          <a:xfrm>
            <a:off x="2690585" y="2236754"/>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EAE05138-0D29-C8EB-D24B-70A2D6D44228}"/>
              </a:ext>
            </a:extLst>
          </p:cNvPr>
          <p:cNvCxnSpPr>
            <a:stCxn id="19" idx="6"/>
            <a:endCxn id="230" idx="2"/>
          </p:cNvCxnSpPr>
          <p:nvPr/>
        </p:nvCxnSpPr>
        <p:spPr>
          <a:xfrm flipV="1">
            <a:off x="2690585" y="2236754"/>
            <a:ext cx="585289"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E94A27B4-A2AD-D5C4-318A-CE94129B4FEA}"/>
              </a:ext>
            </a:extLst>
          </p:cNvPr>
          <p:cNvCxnSpPr>
            <a:stCxn id="19" idx="6"/>
            <a:endCxn id="231" idx="2"/>
          </p:cNvCxnSpPr>
          <p:nvPr/>
        </p:nvCxnSpPr>
        <p:spPr>
          <a:xfrm>
            <a:off x="2690585" y="2669042"/>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9DBBD010-ABDA-3A18-1F94-AAC75CEDEA7F}"/>
              </a:ext>
            </a:extLst>
          </p:cNvPr>
          <p:cNvCxnSpPr>
            <a:stCxn id="19" idx="6"/>
            <a:endCxn id="232" idx="2"/>
          </p:cNvCxnSpPr>
          <p:nvPr/>
        </p:nvCxnSpPr>
        <p:spPr>
          <a:xfrm>
            <a:off x="2690585" y="2669042"/>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99098510-3265-7974-2CC4-6B533A5E24C3}"/>
              </a:ext>
            </a:extLst>
          </p:cNvPr>
          <p:cNvCxnSpPr>
            <a:stCxn id="26" idx="6"/>
            <a:endCxn id="230" idx="2"/>
          </p:cNvCxnSpPr>
          <p:nvPr/>
        </p:nvCxnSpPr>
        <p:spPr>
          <a:xfrm flipV="1">
            <a:off x="2690585" y="2236754"/>
            <a:ext cx="585289"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D9FA64D3-1800-348D-419A-E91EDFAB435B}"/>
              </a:ext>
            </a:extLst>
          </p:cNvPr>
          <p:cNvCxnSpPr>
            <a:stCxn id="26" idx="6"/>
            <a:endCxn id="231" idx="2"/>
          </p:cNvCxnSpPr>
          <p:nvPr/>
        </p:nvCxnSpPr>
        <p:spPr>
          <a:xfrm flipV="1">
            <a:off x="2690585" y="2669042"/>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5BB11C46-892E-C4C7-341A-7BB6527B6C50}"/>
              </a:ext>
            </a:extLst>
          </p:cNvPr>
          <p:cNvCxnSpPr>
            <a:stCxn id="26" idx="6"/>
            <a:endCxn id="232" idx="2"/>
          </p:cNvCxnSpPr>
          <p:nvPr/>
        </p:nvCxnSpPr>
        <p:spPr>
          <a:xfrm>
            <a:off x="2690585" y="3846151"/>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DF6D1523-A739-4982-0BD0-D26EAF52FBC8}"/>
              </a:ext>
            </a:extLst>
          </p:cNvPr>
          <p:cNvCxnSpPr/>
          <p:nvPr/>
        </p:nvCxnSpPr>
        <p:spPr>
          <a:xfrm>
            <a:off x="3485131" y="2242256"/>
            <a:ext cx="585287"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1952F286-FF9C-D9EE-E9B8-C31839C9E05E}"/>
              </a:ext>
            </a:extLst>
          </p:cNvPr>
          <p:cNvCxnSpPr/>
          <p:nvPr/>
        </p:nvCxnSpPr>
        <p:spPr>
          <a:xfrm>
            <a:off x="3485131" y="2242256"/>
            <a:ext cx="585287"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712CE34E-51D3-718A-36D5-79E3F96BEE6F}"/>
              </a:ext>
            </a:extLst>
          </p:cNvPr>
          <p:cNvCxnSpPr/>
          <p:nvPr/>
        </p:nvCxnSpPr>
        <p:spPr>
          <a:xfrm>
            <a:off x="3485130" y="2242256"/>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FAE2A101-165D-88D2-1FE9-2C804E515A24}"/>
              </a:ext>
            </a:extLst>
          </p:cNvPr>
          <p:cNvCxnSpPr/>
          <p:nvPr/>
        </p:nvCxnSpPr>
        <p:spPr>
          <a:xfrm flipV="1">
            <a:off x="3485130" y="2242256"/>
            <a:ext cx="585289"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CB1CC62A-34D4-590B-DEA8-802EF1006DEC}"/>
              </a:ext>
            </a:extLst>
          </p:cNvPr>
          <p:cNvCxnSpPr/>
          <p:nvPr/>
        </p:nvCxnSpPr>
        <p:spPr>
          <a:xfrm>
            <a:off x="3485129" y="2674544"/>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E37C6EA9-CA33-C13F-A3D7-06D13F43AD9A}"/>
              </a:ext>
            </a:extLst>
          </p:cNvPr>
          <p:cNvCxnSpPr/>
          <p:nvPr/>
        </p:nvCxnSpPr>
        <p:spPr>
          <a:xfrm>
            <a:off x="3485129" y="2674544"/>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382E0BE1-CD69-F12A-AA67-DAF4FB994018}"/>
              </a:ext>
            </a:extLst>
          </p:cNvPr>
          <p:cNvCxnSpPr/>
          <p:nvPr/>
        </p:nvCxnSpPr>
        <p:spPr>
          <a:xfrm flipV="1">
            <a:off x="3485130" y="2242256"/>
            <a:ext cx="585289"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B1715198-EA90-F6C2-8856-EAD8B03DCB0C}"/>
              </a:ext>
            </a:extLst>
          </p:cNvPr>
          <p:cNvCxnSpPr/>
          <p:nvPr/>
        </p:nvCxnSpPr>
        <p:spPr>
          <a:xfrm flipV="1">
            <a:off x="3485129" y="2674544"/>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CE4E299B-171F-2A3B-5BCE-BC681AE90842}"/>
              </a:ext>
            </a:extLst>
          </p:cNvPr>
          <p:cNvCxnSpPr/>
          <p:nvPr/>
        </p:nvCxnSpPr>
        <p:spPr>
          <a:xfrm>
            <a:off x="3485129" y="3851653"/>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B65D04D9-FB08-6901-65B7-24480658A3A6}"/>
              </a:ext>
            </a:extLst>
          </p:cNvPr>
          <p:cNvCxnSpPr/>
          <p:nvPr/>
        </p:nvCxnSpPr>
        <p:spPr>
          <a:xfrm>
            <a:off x="4275415" y="2236754"/>
            <a:ext cx="585287"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20CFD544-6C3B-73B6-D80E-AF1CB558105F}"/>
              </a:ext>
            </a:extLst>
          </p:cNvPr>
          <p:cNvCxnSpPr/>
          <p:nvPr/>
        </p:nvCxnSpPr>
        <p:spPr>
          <a:xfrm>
            <a:off x="4275415" y="2236754"/>
            <a:ext cx="585287"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FF5C800A-3188-A4C2-4D27-84A2CA266083}"/>
              </a:ext>
            </a:extLst>
          </p:cNvPr>
          <p:cNvCxnSpPr/>
          <p:nvPr/>
        </p:nvCxnSpPr>
        <p:spPr>
          <a:xfrm>
            <a:off x="4275415" y="2236754"/>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D95F910-E002-9DEC-3D0A-C5BAAEA4FF30}"/>
              </a:ext>
            </a:extLst>
          </p:cNvPr>
          <p:cNvCxnSpPr/>
          <p:nvPr/>
        </p:nvCxnSpPr>
        <p:spPr>
          <a:xfrm flipV="1">
            <a:off x="4275414" y="2236754"/>
            <a:ext cx="585289" cy="43228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2C376DB9-F9C5-9C5D-3A15-055C11D7B9E6}"/>
              </a:ext>
            </a:extLst>
          </p:cNvPr>
          <p:cNvCxnSpPr/>
          <p:nvPr/>
        </p:nvCxnSpPr>
        <p:spPr>
          <a:xfrm>
            <a:off x="4275414" y="2669042"/>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B31871E5-ACAC-BC8C-FDCA-EBA4507831AF}"/>
              </a:ext>
            </a:extLst>
          </p:cNvPr>
          <p:cNvCxnSpPr/>
          <p:nvPr/>
        </p:nvCxnSpPr>
        <p:spPr>
          <a:xfrm>
            <a:off x="4275414" y="2669042"/>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AF258B50-374C-B444-93F7-74F3D63B3DF5}"/>
              </a:ext>
            </a:extLst>
          </p:cNvPr>
          <p:cNvCxnSpPr/>
          <p:nvPr/>
        </p:nvCxnSpPr>
        <p:spPr>
          <a:xfrm flipV="1">
            <a:off x="4275414" y="2236754"/>
            <a:ext cx="585289" cy="1609397"/>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A4BF8730-F017-C49D-1A9F-B3616EF4113C}"/>
              </a:ext>
            </a:extLst>
          </p:cNvPr>
          <p:cNvCxnSpPr/>
          <p:nvPr/>
        </p:nvCxnSpPr>
        <p:spPr>
          <a:xfrm flipV="1">
            <a:off x="4275414" y="2669042"/>
            <a:ext cx="585288" cy="117710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57839DA5-0BD6-8301-07E3-8A34DCCA740A}"/>
              </a:ext>
            </a:extLst>
          </p:cNvPr>
          <p:cNvCxnSpPr/>
          <p:nvPr/>
        </p:nvCxnSpPr>
        <p:spPr>
          <a:xfrm>
            <a:off x="4275414" y="3846151"/>
            <a:ext cx="585288" cy="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sp>
        <p:nvSpPr>
          <p:cNvPr id="287" name="流程图: 接点 286">
            <a:extLst>
              <a:ext uri="{FF2B5EF4-FFF2-40B4-BE49-F238E27FC236}">
                <a16:creationId xmlns:a16="http://schemas.microsoft.com/office/drawing/2014/main" id="{24F27DB1-FF6D-0634-28FE-C407B4A9179F}"/>
              </a:ext>
            </a:extLst>
          </p:cNvPr>
          <p:cNvSpPr>
            <a:spLocks noChangeAspect="1"/>
          </p:cNvSpPr>
          <p:nvPr/>
        </p:nvSpPr>
        <p:spPr>
          <a:xfrm>
            <a:off x="5819146" y="2941460"/>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288" name="直接连接符 287">
            <a:extLst>
              <a:ext uri="{FF2B5EF4-FFF2-40B4-BE49-F238E27FC236}">
                <a16:creationId xmlns:a16="http://schemas.microsoft.com/office/drawing/2014/main" id="{F9A9A3E2-7249-DB61-5B0A-2F736297D943}"/>
              </a:ext>
            </a:extLst>
          </p:cNvPr>
          <p:cNvCxnSpPr>
            <a:cxnSpLocks/>
            <a:stCxn id="244" idx="6"/>
            <a:endCxn id="287" idx="2"/>
          </p:cNvCxnSpPr>
          <p:nvPr/>
        </p:nvCxnSpPr>
        <p:spPr>
          <a:xfrm>
            <a:off x="5072092" y="2236755"/>
            <a:ext cx="747054" cy="81020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66C52ED6-C536-33F7-1EBC-1F20CF4C75CC}"/>
              </a:ext>
            </a:extLst>
          </p:cNvPr>
          <p:cNvCxnSpPr>
            <a:cxnSpLocks/>
            <a:stCxn id="245" idx="6"/>
            <a:endCxn id="287" idx="2"/>
          </p:cNvCxnSpPr>
          <p:nvPr/>
        </p:nvCxnSpPr>
        <p:spPr>
          <a:xfrm>
            <a:off x="5072091" y="2669043"/>
            <a:ext cx="747055" cy="377912"/>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50A4B66A-1EE8-772E-421F-39D91EDEAE8C}"/>
              </a:ext>
            </a:extLst>
          </p:cNvPr>
          <p:cNvCxnSpPr>
            <a:cxnSpLocks/>
            <a:stCxn id="246" idx="6"/>
            <a:endCxn id="287" idx="2"/>
          </p:cNvCxnSpPr>
          <p:nvPr/>
        </p:nvCxnSpPr>
        <p:spPr>
          <a:xfrm flipV="1">
            <a:off x="5072091" y="3046955"/>
            <a:ext cx="747055" cy="799196"/>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sp>
        <p:nvSpPr>
          <p:cNvPr id="300" name="流程图: 接点 299">
            <a:extLst>
              <a:ext uri="{FF2B5EF4-FFF2-40B4-BE49-F238E27FC236}">
                <a16:creationId xmlns:a16="http://schemas.microsoft.com/office/drawing/2014/main" id="{19B8E403-B97A-9D9B-BB2C-6EC540E8B606}"/>
              </a:ext>
            </a:extLst>
          </p:cNvPr>
          <p:cNvSpPr>
            <a:spLocks noChangeAspect="1"/>
          </p:cNvSpPr>
          <p:nvPr/>
        </p:nvSpPr>
        <p:spPr>
          <a:xfrm>
            <a:off x="1687771" y="2694905"/>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301" name="流程图: 接点 300">
            <a:extLst>
              <a:ext uri="{FF2B5EF4-FFF2-40B4-BE49-F238E27FC236}">
                <a16:creationId xmlns:a16="http://schemas.microsoft.com/office/drawing/2014/main" id="{C20FA75A-626B-2CDF-E767-6C350180C1B5}"/>
              </a:ext>
            </a:extLst>
          </p:cNvPr>
          <p:cNvSpPr>
            <a:spLocks noChangeAspect="1"/>
          </p:cNvSpPr>
          <p:nvPr/>
        </p:nvSpPr>
        <p:spPr>
          <a:xfrm>
            <a:off x="1687771" y="2933084"/>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302" name="流程图: 接点 301">
            <a:extLst>
              <a:ext uri="{FF2B5EF4-FFF2-40B4-BE49-F238E27FC236}">
                <a16:creationId xmlns:a16="http://schemas.microsoft.com/office/drawing/2014/main" id="{BD6CA2A5-1885-330F-0EB6-CF7ED87FBE17}"/>
              </a:ext>
            </a:extLst>
          </p:cNvPr>
          <p:cNvSpPr>
            <a:spLocks noChangeAspect="1"/>
          </p:cNvSpPr>
          <p:nvPr/>
        </p:nvSpPr>
        <p:spPr>
          <a:xfrm>
            <a:off x="1687771" y="3168987"/>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304" name="流程图: 接点 303">
            <a:extLst>
              <a:ext uri="{FF2B5EF4-FFF2-40B4-BE49-F238E27FC236}">
                <a16:creationId xmlns:a16="http://schemas.microsoft.com/office/drawing/2014/main" id="{755E281A-F203-74CB-2775-C98B4B7E0209}"/>
              </a:ext>
            </a:extLst>
          </p:cNvPr>
          <p:cNvSpPr>
            <a:spLocks noChangeAspect="1"/>
          </p:cNvSpPr>
          <p:nvPr/>
        </p:nvSpPr>
        <p:spPr>
          <a:xfrm>
            <a:off x="1686781" y="2458052"/>
            <a:ext cx="211389" cy="210990"/>
          </a:xfrm>
          <a:prstGeom prst="flowChartConnector">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cxnSp>
        <p:nvCxnSpPr>
          <p:cNvPr id="305" name="直接连接符 304">
            <a:extLst>
              <a:ext uri="{FF2B5EF4-FFF2-40B4-BE49-F238E27FC236}">
                <a16:creationId xmlns:a16="http://schemas.microsoft.com/office/drawing/2014/main" id="{4D3E4520-0F70-B288-2E2F-A8F4B6225D84}"/>
              </a:ext>
            </a:extLst>
          </p:cNvPr>
          <p:cNvCxnSpPr>
            <a:cxnSpLocks/>
            <a:endCxn id="18" idx="2"/>
          </p:cNvCxnSpPr>
          <p:nvPr/>
        </p:nvCxnSpPr>
        <p:spPr>
          <a:xfrm flipV="1">
            <a:off x="1898170" y="2236754"/>
            <a:ext cx="581027" cy="326793"/>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C1DF66FC-30E2-4E38-0589-65BBF796ECCF}"/>
              </a:ext>
            </a:extLst>
          </p:cNvPr>
          <p:cNvCxnSpPr>
            <a:cxnSpLocks/>
            <a:stCxn id="304" idx="6"/>
            <a:endCxn id="19" idx="2"/>
          </p:cNvCxnSpPr>
          <p:nvPr/>
        </p:nvCxnSpPr>
        <p:spPr>
          <a:xfrm>
            <a:off x="1898170" y="2563547"/>
            <a:ext cx="581026" cy="105495"/>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7E2A9167-DDA5-4DD3-68B2-EE5356E1586E}"/>
              </a:ext>
            </a:extLst>
          </p:cNvPr>
          <p:cNvCxnSpPr>
            <a:cxnSpLocks/>
            <a:stCxn id="304" idx="6"/>
            <a:endCxn id="26" idx="2"/>
          </p:cNvCxnSpPr>
          <p:nvPr/>
        </p:nvCxnSpPr>
        <p:spPr>
          <a:xfrm>
            <a:off x="1898170" y="2563547"/>
            <a:ext cx="581026" cy="1282604"/>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6FAF52D3-2FAD-B02F-FE55-DCBD58583917}"/>
              </a:ext>
            </a:extLst>
          </p:cNvPr>
          <p:cNvCxnSpPr>
            <a:cxnSpLocks/>
            <a:stCxn id="300" idx="6"/>
            <a:endCxn id="18" idx="2"/>
          </p:cNvCxnSpPr>
          <p:nvPr/>
        </p:nvCxnSpPr>
        <p:spPr>
          <a:xfrm flipV="1">
            <a:off x="1899160" y="2236754"/>
            <a:ext cx="580037" cy="563646"/>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BCA90B83-285A-B62F-3590-4307DEF4FCD5}"/>
              </a:ext>
            </a:extLst>
          </p:cNvPr>
          <p:cNvCxnSpPr>
            <a:cxnSpLocks/>
            <a:stCxn id="300" idx="6"/>
            <a:endCxn id="19" idx="2"/>
          </p:cNvCxnSpPr>
          <p:nvPr/>
        </p:nvCxnSpPr>
        <p:spPr>
          <a:xfrm flipV="1">
            <a:off x="1899160" y="2669042"/>
            <a:ext cx="580036" cy="13135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CF28EA81-7463-973E-4E67-C6B1F661B87C}"/>
              </a:ext>
            </a:extLst>
          </p:cNvPr>
          <p:cNvCxnSpPr>
            <a:cxnSpLocks/>
            <a:stCxn id="300" idx="6"/>
            <a:endCxn id="26" idx="2"/>
          </p:cNvCxnSpPr>
          <p:nvPr/>
        </p:nvCxnSpPr>
        <p:spPr>
          <a:xfrm>
            <a:off x="1899160" y="2800400"/>
            <a:ext cx="580036" cy="1045751"/>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5E90AE09-0877-6104-CB6C-032B19D50B72}"/>
              </a:ext>
            </a:extLst>
          </p:cNvPr>
          <p:cNvCxnSpPr>
            <a:cxnSpLocks/>
            <a:stCxn id="301" idx="6"/>
            <a:endCxn id="18" idx="2"/>
          </p:cNvCxnSpPr>
          <p:nvPr/>
        </p:nvCxnSpPr>
        <p:spPr>
          <a:xfrm flipV="1">
            <a:off x="1899160" y="2236755"/>
            <a:ext cx="580037" cy="801824"/>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979D7C4C-1823-29ED-3EAE-F5AE146F9457}"/>
              </a:ext>
            </a:extLst>
          </p:cNvPr>
          <p:cNvCxnSpPr>
            <a:cxnSpLocks/>
            <a:stCxn id="301" idx="6"/>
            <a:endCxn id="19" idx="2"/>
          </p:cNvCxnSpPr>
          <p:nvPr/>
        </p:nvCxnSpPr>
        <p:spPr>
          <a:xfrm flipV="1">
            <a:off x="1899160" y="2669043"/>
            <a:ext cx="580036" cy="369536"/>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AE78EDD1-6289-604E-44B5-295E50D54370}"/>
              </a:ext>
            </a:extLst>
          </p:cNvPr>
          <p:cNvCxnSpPr>
            <a:cxnSpLocks/>
            <a:stCxn id="302" idx="6"/>
            <a:endCxn id="26" idx="2"/>
          </p:cNvCxnSpPr>
          <p:nvPr/>
        </p:nvCxnSpPr>
        <p:spPr>
          <a:xfrm>
            <a:off x="1899160" y="3274482"/>
            <a:ext cx="580036" cy="571669"/>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DEE8A83F-CD53-07DD-369C-1BBB8949B24B}"/>
              </a:ext>
            </a:extLst>
          </p:cNvPr>
          <p:cNvCxnSpPr>
            <a:cxnSpLocks/>
            <a:stCxn id="301" idx="6"/>
            <a:endCxn id="26" idx="2"/>
          </p:cNvCxnSpPr>
          <p:nvPr/>
        </p:nvCxnSpPr>
        <p:spPr>
          <a:xfrm>
            <a:off x="1899160" y="3038579"/>
            <a:ext cx="580036" cy="807572"/>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CAD609A5-9F17-E00A-3AF1-72CF4C73BFC5}"/>
              </a:ext>
            </a:extLst>
          </p:cNvPr>
          <p:cNvCxnSpPr>
            <a:cxnSpLocks/>
            <a:stCxn id="302" idx="6"/>
            <a:endCxn id="19" idx="2"/>
          </p:cNvCxnSpPr>
          <p:nvPr/>
        </p:nvCxnSpPr>
        <p:spPr>
          <a:xfrm flipV="1">
            <a:off x="1899160" y="2669043"/>
            <a:ext cx="580036" cy="605440"/>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BB2443E1-3A90-31DD-7DFB-3A3083CEE064}"/>
              </a:ext>
            </a:extLst>
          </p:cNvPr>
          <p:cNvCxnSpPr>
            <a:cxnSpLocks/>
            <a:stCxn id="302" idx="6"/>
            <a:endCxn id="18" idx="2"/>
          </p:cNvCxnSpPr>
          <p:nvPr/>
        </p:nvCxnSpPr>
        <p:spPr>
          <a:xfrm flipV="1">
            <a:off x="1899160" y="2236755"/>
            <a:ext cx="580037" cy="1037728"/>
          </a:xfrm>
          <a:prstGeom prst="line">
            <a:avLst/>
          </a:prstGeom>
          <a:ln w="12700">
            <a:solidFill>
              <a:srgbClr val="990000"/>
            </a:solidFill>
          </a:ln>
        </p:spPr>
        <p:style>
          <a:lnRef idx="1">
            <a:schemeClr val="accent1"/>
          </a:lnRef>
          <a:fillRef idx="0">
            <a:schemeClr val="accent1"/>
          </a:fillRef>
          <a:effectRef idx="0">
            <a:schemeClr val="accent1"/>
          </a:effectRef>
          <a:fontRef idx="minor">
            <a:schemeClr val="tx1"/>
          </a:fontRef>
        </p:style>
      </p:cxnSp>
      <p:sp>
        <p:nvSpPr>
          <p:cNvPr id="348" name="文本框 347">
            <a:extLst>
              <a:ext uri="{FF2B5EF4-FFF2-40B4-BE49-F238E27FC236}">
                <a16:creationId xmlns:a16="http://schemas.microsoft.com/office/drawing/2014/main" id="{D30C8242-F95A-5144-00DA-883881F943BE}"/>
              </a:ext>
            </a:extLst>
          </p:cNvPr>
          <p:cNvSpPr txBox="1"/>
          <p:nvPr/>
        </p:nvSpPr>
        <p:spPr>
          <a:xfrm>
            <a:off x="540561" y="3510386"/>
            <a:ext cx="1733638" cy="923330"/>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Flattened layer </a:t>
            </a:r>
          </a:p>
          <a:p>
            <a:r>
              <a:rPr lang="en-US" altLang="zh-CN" sz="1800" dirty="0">
                <a:latin typeface="Calibri" panose="020F0502020204030204" pitchFamily="34" charset="0"/>
                <a:ea typeface="Calibri" panose="020F0502020204030204" pitchFamily="34" charset="0"/>
                <a:cs typeface="Calibri" panose="020F0502020204030204" pitchFamily="34" charset="0"/>
              </a:rPr>
              <a:t>of features extracted </a:t>
            </a:r>
          </a:p>
        </p:txBody>
      </p:sp>
      <p:sp>
        <p:nvSpPr>
          <p:cNvPr id="5" name="标题 1">
            <a:extLst>
              <a:ext uri="{FF2B5EF4-FFF2-40B4-BE49-F238E27FC236}">
                <a16:creationId xmlns:a16="http://schemas.microsoft.com/office/drawing/2014/main" id="{A14ABDFE-7837-9081-53F0-4D5342DB0AA8}"/>
              </a:ext>
            </a:extLst>
          </p:cNvPr>
          <p:cNvSpPr txBox="1">
            <a:spLocks/>
          </p:cNvSpPr>
          <p:nvPr/>
        </p:nvSpPr>
        <p:spPr bwMode="auto">
          <a:xfrm>
            <a:off x="882745" y="707598"/>
            <a:ext cx="6371084" cy="79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sz="2800" b="1" dirty="0"/>
              <a:t>Subnetwork Baseline Design</a:t>
            </a:r>
            <a:endParaRPr lang="en-US" altLang="zh-CN" b="1" dirty="0"/>
          </a:p>
        </p:txBody>
      </p:sp>
      <p:sp>
        <p:nvSpPr>
          <p:cNvPr id="6" name="标题 1">
            <a:extLst>
              <a:ext uri="{FF2B5EF4-FFF2-40B4-BE49-F238E27FC236}">
                <a16:creationId xmlns:a16="http://schemas.microsoft.com/office/drawing/2014/main" id="{6199E258-1C7E-1A77-17E6-A44DCCCEC1E5}"/>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pic>
        <p:nvPicPr>
          <p:cNvPr id="9" name="图片 8">
            <a:extLst>
              <a:ext uri="{FF2B5EF4-FFF2-40B4-BE49-F238E27FC236}">
                <a16:creationId xmlns:a16="http://schemas.microsoft.com/office/drawing/2014/main" id="{89CF1268-8287-EC0F-7A04-BABF3B2F6730}"/>
              </a:ext>
            </a:extLst>
          </p:cNvPr>
          <p:cNvPicPr>
            <a:picLocks noChangeAspect="1"/>
          </p:cNvPicPr>
          <p:nvPr/>
        </p:nvPicPr>
        <p:blipFill>
          <a:blip r:embed="rId3"/>
          <a:stretch>
            <a:fillRect/>
          </a:stretch>
        </p:blipFill>
        <p:spPr>
          <a:xfrm>
            <a:off x="6441747" y="1554695"/>
            <a:ext cx="1788312" cy="1575107"/>
          </a:xfrm>
          <a:prstGeom prst="rect">
            <a:avLst/>
          </a:prstGeom>
        </p:spPr>
      </p:pic>
      <p:pic>
        <p:nvPicPr>
          <p:cNvPr id="11" name="图片 10">
            <a:extLst>
              <a:ext uri="{FF2B5EF4-FFF2-40B4-BE49-F238E27FC236}">
                <a16:creationId xmlns:a16="http://schemas.microsoft.com/office/drawing/2014/main" id="{23423EB8-7D66-05D9-DCA0-DAEA1296DF4A}"/>
              </a:ext>
            </a:extLst>
          </p:cNvPr>
          <p:cNvPicPr>
            <a:picLocks noChangeAspect="1"/>
          </p:cNvPicPr>
          <p:nvPr/>
        </p:nvPicPr>
        <p:blipFill>
          <a:blip r:embed="rId4"/>
          <a:stretch>
            <a:fillRect/>
          </a:stretch>
        </p:blipFill>
        <p:spPr>
          <a:xfrm>
            <a:off x="5292080" y="3901951"/>
            <a:ext cx="2510436" cy="1707466"/>
          </a:xfrm>
          <a:prstGeom prst="rect">
            <a:avLst/>
          </a:prstGeom>
        </p:spPr>
      </p:pic>
      <p:grpSp>
        <p:nvGrpSpPr>
          <p:cNvPr id="2" name="组合 1">
            <a:extLst>
              <a:ext uri="{FF2B5EF4-FFF2-40B4-BE49-F238E27FC236}">
                <a16:creationId xmlns:a16="http://schemas.microsoft.com/office/drawing/2014/main" id="{0E133DC4-F391-5523-43D5-DFADDA913589}"/>
              </a:ext>
            </a:extLst>
          </p:cNvPr>
          <p:cNvGrpSpPr/>
          <p:nvPr/>
        </p:nvGrpSpPr>
        <p:grpSpPr>
          <a:xfrm>
            <a:off x="3353044" y="3076929"/>
            <a:ext cx="57147" cy="346529"/>
            <a:chOff x="2895605" y="3607280"/>
            <a:chExt cx="76196" cy="462039"/>
          </a:xfrm>
          <a:solidFill>
            <a:srgbClr val="990000"/>
          </a:solidFill>
        </p:grpSpPr>
        <p:sp>
          <p:nvSpPr>
            <p:cNvPr id="3" name="流程图: 接点 2">
              <a:extLst>
                <a:ext uri="{FF2B5EF4-FFF2-40B4-BE49-F238E27FC236}">
                  <a16:creationId xmlns:a16="http://schemas.microsoft.com/office/drawing/2014/main" id="{81F904DB-F7E2-94E9-6B04-F913F546128C}"/>
                </a:ext>
              </a:extLst>
            </p:cNvPr>
            <p:cNvSpPr>
              <a:spLocks noChangeAspect="1"/>
            </p:cNvSpPr>
            <p:nvPr/>
          </p:nvSpPr>
          <p:spPr>
            <a:xfrm>
              <a:off x="2895605" y="3607280"/>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4" name="流程图: 接点 3">
              <a:extLst>
                <a:ext uri="{FF2B5EF4-FFF2-40B4-BE49-F238E27FC236}">
                  <a16:creationId xmlns:a16="http://schemas.microsoft.com/office/drawing/2014/main" id="{EE5821FF-5FD5-7F67-CD77-E3EBDAD91394}"/>
                </a:ext>
              </a:extLst>
            </p:cNvPr>
            <p:cNvSpPr>
              <a:spLocks noChangeAspect="1"/>
            </p:cNvSpPr>
            <p:nvPr/>
          </p:nvSpPr>
          <p:spPr>
            <a:xfrm>
              <a:off x="2895605" y="3802191"/>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7" name="流程图: 接点 6">
              <a:extLst>
                <a:ext uri="{FF2B5EF4-FFF2-40B4-BE49-F238E27FC236}">
                  <a16:creationId xmlns:a16="http://schemas.microsoft.com/office/drawing/2014/main" id="{B74AB404-7C66-0E8B-F3BC-EB253A9047E8}"/>
                </a:ext>
              </a:extLst>
            </p:cNvPr>
            <p:cNvSpPr>
              <a:spLocks noChangeAspect="1"/>
            </p:cNvSpPr>
            <p:nvPr/>
          </p:nvSpPr>
          <p:spPr>
            <a:xfrm>
              <a:off x="2895606" y="3993268"/>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grpSp>
      <p:grpSp>
        <p:nvGrpSpPr>
          <p:cNvPr id="10" name="组合 9">
            <a:extLst>
              <a:ext uri="{FF2B5EF4-FFF2-40B4-BE49-F238E27FC236}">
                <a16:creationId xmlns:a16="http://schemas.microsoft.com/office/drawing/2014/main" id="{D638BE09-0C31-3841-4BB6-873529D84546}"/>
              </a:ext>
            </a:extLst>
          </p:cNvPr>
          <p:cNvGrpSpPr/>
          <p:nvPr/>
        </p:nvGrpSpPr>
        <p:grpSpPr>
          <a:xfrm>
            <a:off x="4141147" y="3076929"/>
            <a:ext cx="57147" cy="346529"/>
            <a:chOff x="2895605" y="3607280"/>
            <a:chExt cx="76196" cy="462039"/>
          </a:xfrm>
          <a:solidFill>
            <a:srgbClr val="990000"/>
          </a:solidFill>
        </p:grpSpPr>
        <p:sp>
          <p:nvSpPr>
            <p:cNvPr id="12" name="流程图: 接点 11">
              <a:extLst>
                <a:ext uri="{FF2B5EF4-FFF2-40B4-BE49-F238E27FC236}">
                  <a16:creationId xmlns:a16="http://schemas.microsoft.com/office/drawing/2014/main" id="{38B2E868-A76A-6216-0FA9-88942B4B4A9E}"/>
                </a:ext>
              </a:extLst>
            </p:cNvPr>
            <p:cNvSpPr>
              <a:spLocks noChangeAspect="1"/>
            </p:cNvSpPr>
            <p:nvPr/>
          </p:nvSpPr>
          <p:spPr>
            <a:xfrm>
              <a:off x="2895605" y="3607280"/>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14" name="流程图: 接点 13">
              <a:extLst>
                <a:ext uri="{FF2B5EF4-FFF2-40B4-BE49-F238E27FC236}">
                  <a16:creationId xmlns:a16="http://schemas.microsoft.com/office/drawing/2014/main" id="{8AEC11AB-4612-053D-D5E7-57BCFF247B9D}"/>
                </a:ext>
              </a:extLst>
            </p:cNvPr>
            <p:cNvSpPr>
              <a:spLocks noChangeAspect="1"/>
            </p:cNvSpPr>
            <p:nvPr/>
          </p:nvSpPr>
          <p:spPr>
            <a:xfrm>
              <a:off x="2895605" y="3802191"/>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15" name="流程图: 接点 14">
              <a:extLst>
                <a:ext uri="{FF2B5EF4-FFF2-40B4-BE49-F238E27FC236}">
                  <a16:creationId xmlns:a16="http://schemas.microsoft.com/office/drawing/2014/main" id="{F4F2DD61-A36D-FBC6-5260-C004B9B2CF82}"/>
                </a:ext>
              </a:extLst>
            </p:cNvPr>
            <p:cNvSpPr>
              <a:spLocks noChangeAspect="1"/>
            </p:cNvSpPr>
            <p:nvPr/>
          </p:nvSpPr>
          <p:spPr>
            <a:xfrm>
              <a:off x="2895606" y="3993268"/>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grpSp>
      <p:grpSp>
        <p:nvGrpSpPr>
          <p:cNvPr id="17" name="组合 16">
            <a:extLst>
              <a:ext uri="{FF2B5EF4-FFF2-40B4-BE49-F238E27FC236}">
                <a16:creationId xmlns:a16="http://schemas.microsoft.com/office/drawing/2014/main" id="{F10C0356-C5DE-D1EA-0A1C-3370F3EF63B0}"/>
              </a:ext>
            </a:extLst>
          </p:cNvPr>
          <p:cNvGrpSpPr/>
          <p:nvPr/>
        </p:nvGrpSpPr>
        <p:grpSpPr>
          <a:xfrm>
            <a:off x="4935931" y="3078366"/>
            <a:ext cx="57147" cy="346529"/>
            <a:chOff x="2895605" y="3607280"/>
            <a:chExt cx="76196" cy="462039"/>
          </a:xfrm>
          <a:solidFill>
            <a:srgbClr val="990000"/>
          </a:solidFill>
        </p:grpSpPr>
        <p:sp>
          <p:nvSpPr>
            <p:cNvPr id="20" name="流程图: 接点 19">
              <a:extLst>
                <a:ext uri="{FF2B5EF4-FFF2-40B4-BE49-F238E27FC236}">
                  <a16:creationId xmlns:a16="http://schemas.microsoft.com/office/drawing/2014/main" id="{A86B9526-E392-4D4D-3CC2-7F20CF66981C}"/>
                </a:ext>
              </a:extLst>
            </p:cNvPr>
            <p:cNvSpPr>
              <a:spLocks noChangeAspect="1"/>
            </p:cNvSpPr>
            <p:nvPr/>
          </p:nvSpPr>
          <p:spPr>
            <a:xfrm>
              <a:off x="2895605" y="3607280"/>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1" name="流程图: 接点 20">
              <a:extLst>
                <a:ext uri="{FF2B5EF4-FFF2-40B4-BE49-F238E27FC236}">
                  <a16:creationId xmlns:a16="http://schemas.microsoft.com/office/drawing/2014/main" id="{B6321285-0F8F-1F65-A8B6-F92D3E3F373E}"/>
                </a:ext>
              </a:extLst>
            </p:cNvPr>
            <p:cNvSpPr>
              <a:spLocks noChangeAspect="1"/>
            </p:cNvSpPr>
            <p:nvPr/>
          </p:nvSpPr>
          <p:spPr>
            <a:xfrm>
              <a:off x="2895605" y="3802191"/>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sp>
          <p:nvSpPr>
            <p:cNvPr id="22" name="流程图: 接点 21">
              <a:extLst>
                <a:ext uri="{FF2B5EF4-FFF2-40B4-BE49-F238E27FC236}">
                  <a16:creationId xmlns:a16="http://schemas.microsoft.com/office/drawing/2014/main" id="{C113DB24-4D44-F99C-5F55-39C6D93DA532}"/>
                </a:ext>
              </a:extLst>
            </p:cNvPr>
            <p:cNvSpPr>
              <a:spLocks noChangeAspect="1"/>
            </p:cNvSpPr>
            <p:nvPr/>
          </p:nvSpPr>
          <p:spPr>
            <a:xfrm>
              <a:off x="2895606" y="3993268"/>
              <a:ext cx="76195" cy="76051"/>
            </a:xfrm>
            <a:prstGeom prst="flowChartConnector">
              <a:avLst/>
            </a:prstGeom>
            <a:grp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9169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326F27-4002-0092-80BD-6D72F0262B64}"/>
              </a:ext>
            </a:extLst>
          </p:cNvPr>
          <p:cNvSpPr>
            <a:spLocks noGrp="1"/>
          </p:cNvSpPr>
          <p:nvPr>
            <p:ph idx="1"/>
          </p:nvPr>
        </p:nvSpPr>
        <p:spPr>
          <a:xfrm>
            <a:off x="829816" y="1589476"/>
            <a:ext cx="4246240" cy="1263459"/>
          </a:xfrm>
        </p:spPr>
        <p:txBody>
          <a:bodyPr>
            <a:normAutofit fontScale="85000" lnSpcReduction="10000"/>
          </a:bodyPr>
          <a:lstStyle/>
          <a:p>
            <a:r>
              <a:rPr lang="en-US" altLang="zh-CN" sz="2800" dirty="0">
                <a:latin typeface="Calibri" panose="020F0502020204030204" pitchFamily="34" charset="0"/>
                <a:ea typeface="Calibri" panose="020F0502020204030204" pitchFamily="34" charset="0"/>
                <a:cs typeface="Calibri" panose="020F0502020204030204" pitchFamily="34" charset="0"/>
              </a:rPr>
              <a:t>Data augmentation</a:t>
            </a:r>
          </a:p>
          <a:p>
            <a:pPr lvl="1"/>
            <a:r>
              <a:rPr lang="zh-CN" altLang="zh-CN" sz="2800" dirty="0">
                <a:latin typeface="Calibri" panose="020F0502020204030204" pitchFamily="34" charset="0"/>
                <a:cs typeface="Calibri" panose="020F0502020204030204" pitchFamily="34" charset="0"/>
              </a:rPr>
              <a:t>random seed to generate the modified data</a:t>
            </a:r>
            <a:endParaRPr lang="zh-CN" altLang="en-US" sz="2800" dirty="0">
              <a:latin typeface="Calibri" panose="020F0502020204030204" pitchFamily="34" charset="0"/>
              <a:cs typeface="Calibri" panose="020F0502020204030204" pitchFamily="34" charset="0"/>
            </a:endParaRPr>
          </a:p>
        </p:txBody>
      </p:sp>
      <p:sp>
        <p:nvSpPr>
          <p:cNvPr id="7" name="标题 1">
            <a:extLst>
              <a:ext uri="{FF2B5EF4-FFF2-40B4-BE49-F238E27FC236}">
                <a16:creationId xmlns:a16="http://schemas.microsoft.com/office/drawing/2014/main" id="{1395B06C-4867-89E8-2126-3B3899DDFCC8}"/>
              </a:ext>
            </a:extLst>
          </p:cNvPr>
          <p:cNvSpPr txBox="1">
            <a:spLocks/>
          </p:cNvSpPr>
          <p:nvPr/>
        </p:nvSpPr>
        <p:spPr bwMode="auto">
          <a:xfrm>
            <a:off x="971600" y="752884"/>
            <a:ext cx="424624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sz="2800" b="1" dirty="0"/>
              <a:t>Model Optimization</a:t>
            </a:r>
            <a:endParaRPr lang="en-US" altLang="zh-CN" b="1" dirty="0"/>
          </a:p>
        </p:txBody>
      </p:sp>
      <p:sp>
        <p:nvSpPr>
          <p:cNvPr id="8" name="标题 1">
            <a:extLst>
              <a:ext uri="{FF2B5EF4-FFF2-40B4-BE49-F238E27FC236}">
                <a16:creationId xmlns:a16="http://schemas.microsoft.com/office/drawing/2014/main" id="{18347032-39A3-C1C3-3CDB-58C370CA0D77}"/>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pic>
        <p:nvPicPr>
          <p:cNvPr id="12" name="Picture 4">
            <a:extLst>
              <a:ext uri="{FF2B5EF4-FFF2-40B4-BE49-F238E27FC236}">
                <a16:creationId xmlns:a16="http://schemas.microsoft.com/office/drawing/2014/main" id="{10141864-4F69-7694-F0FF-D323ECB3E62E}"/>
              </a:ext>
            </a:extLst>
          </p:cNvPr>
          <p:cNvPicPr>
            <a:picLocks noChangeAspect="1"/>
          </p:cNvPicPr>
          <p:nvPr/>
        </p:nvPicPr>
        <p:blipFill>
          <a:blip r:embed="rId3"/>
          <a:stretch>
            <a:fillRect/>
          </a:stretch>
        </p:blipFill>
        <p:spPr>
          <a:xfrm>
            <a:off x="5148064" y="823652"/>
            <a:ext cx="2125151" cy="2125151"/>
          </a:xfrm>
          <a:prstGeom prst="rect">
            <a:avLst/>
          </a:prstGeom>
        </p:spPr>
      </p:pic>
      <p:pic>
        <p:nvPicPr>
          <p:cNvPr id="13" name="Picture 6">
            <a:extLst>
              <a:ext uri="{FF2B5EF4-FFF2-40B4-BE49-F238E27FC236}">
                <a16:creationId xmlns:a16="http://schemas.microsoft.com/office/drawing/2014/main" id="{BCC5485E-F60A-E341-BC46-9F2731118A43}"/>
              </a:ext>
            </a:extLst>
          </p:cNvPr>
          <p:cNvPicPr>
            <a:picLocks noChangeAspect="1"/>
          </p:cNvPicPr>
          <p:nvPr/>
        </p:nvPicPr>
        <p:blipFill>
          <a:blip r:embed="rId4"/>
          <a:stretch>
            <a:fillRect/>
          </a:stretch>
        </p:blipFill>
        <p:spPr>
          <a:xfrm>
            <a:off x="805299" y="3069160"/>
            <a:ext cx="1800000" cy="1800000"/>
          </a:xfrm>
          <a:prstGeom prst="rect">
            <a:avLst/>
          </a:prstGeom>
        </p:spPr>
      </p:pic>
      <p:pic>
        <p:nvPicPr>
          <p:cNvPr id="15" name="Picture 7">
            <a:extLst>
              <a:ext uri="{FF2B5EF4-FFF2-40B4-BE49-F238E27FC236}">
                <a16:creationId xmlns:a16="http://schemas.microsoft.com/office/drawing/2014/main" id="{F60FCA07-1B38-6C8C-94A3-896F9E236BA4}"/>
              </a:ext>
            </a:extLst>
          </p:cNvPr>
          <p:cNvPicPr>
            <a:picLocks noChangeAspect="1"/>
          </p:cNvPicPr>
          <p:nvPr/>
        </p:nvPicPr>
        <p:blipFill>
          <a:blip r:embed="rId5"/>
          <a:stretch>
            <a:fillRect/>
          </a:stretch>
        </p:blipFill>
        <p:spPr>
          <a:xfrm>
            <a:off x="2729244" y="3069160"/>
            <a:ext cx="1800000" cy="1800000"/>
          </a:xfrm>
          <a:prstGeom prst="rect">
            <a:avLst/>
          </a:prstGeom>
        </p:spPr>
      </p:pic>
      <p:pic>
        <p:nvPicPr>
          <p:cNvPr id="16" name="Picture 8">
            <a:extLst>
              <a:ext uri="{FF2B5EF4-FFF2-40B4-BE49-F238E27FC236}">
                <a16:creationId xmlns:a16="http://schemas.microsoft.com/office/drawing/2014/main" id="{BED00ADC-C8AE-D9A6-6F8A-9B8398D8B6D7}"/>
              </a:ext>
            </a:extLst>
          </p:cNvPr>
          <p:cNvPicPr>
            <a:picLocks noChangeAspect="1"/>
          </p:cNvPicPr>
          <p:nvPr/>
        </p:nvPicPr>
        <p:blipFill>
          <a:blip r:embed="rId6"/>
          <a:stretch>
            <a:fillRect/>
          </a:stretch>
        </p:blipFill>
        <p:spPr>
          <a:xfrm>
            <a:off x="4658834" y="3069160"/>
            <a:ext cx="1800000" cy="1800000"/>
          </a:xfrm>
          <a:prstGeom prst="rect">
            <a:avLst/>
          </a:prstGeom>
        </p:spPr>
      </p:pic>
      <p:pic>
        <p:nvPicPr>
          <p:cNvPr id="17" name="Picture 9">
            <a:extLst>
              <a:ext uri="{FF2B5EF4-FFF2-40B4-BE49-F238E27FC236}">
                <a16:creationId xmlns:a16="http://schemas.microsoft.com/office/drawing/2014/main" id="{A7924133-0EEC-C24F-6EDE-B91FF83DE078}"/>
              </a:ext>
            </a:extLst>
          </p:cNvPr>
          <p:cNvPicPr>
            <a:picLocks noChangeAspect="1"/>
          </p:cNvPicPr>
          <p:nvPr/>
        </p:nvPicPr>
        <p:blipFill>
          <a:blip r:embed="rId7"/>
          <a:stretch>
            <a:fillRect/>
          </a:stretch>
        </p:blipFill>
        <p:spPr>
          <a:xfrm>
            <a:off x="6588424" y="3069160"/>
            <a:ext cx="1800000" cy="1800000"/>
          </a:xfrm>
          <a:prstGeom prst="rect">
            <a:avLst/>
          </a:prstGeom>
        </p:spPr>
      </p:pic>
      <p:sp>
        <p:nvSpPr>
          <p:cNvPr id="21" name="文本框 20">
            <a:extLst>
              <a:ext uri="{FF2B5EF4-FFF2-40B4-BE49-F238E27FC236}">
                <a16:creationId xmlns:a16="http://schemas.microsoft.com/office/drawing/2014/main" id="{530D91FE-7583-C2D7-4485-503ED7827307}"/>
              </a:ext>
            </a:extLst>
          </p:cNvPr>
          <p:cNvSpPr txBox="1"/>
          <p:nvPr/>
        </p:nvSpPr>
        <p:spPr>
          <a:xfrm>
            <a:off x="934112" y="4848044"/>
            <a:ext cx="1608671"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Translation</a:t>
            </a:r>
            <a:endParaRPr lang="zh-CN" altLang="en-US"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907A125B-E66A-D0D7-1D9D-5275BB1B58AB}"/>
              </a:ext>
            </a:extLst>
          </p:cNvPr>
          <p:cNvSpPr txBox="1"/>
          <p:nvPr/>
        </p:nvSpPr>
        <p:spPr>
          <a:xfrm>
            <a:off x="3298359" y="4856198"/>
            <a:ext cx="690828"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Flip</a:t>
            </a:r>
            <a:endParaRPr lang="zh-CN" altLang="en-US" dirty="0">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4459A98D-C2C5-59BB-176C-444518C2744A}"/>
              </a:ext>
            </a:extLst>
          </p:cNvPr>
          <p:cNvSpPr txBox="1"/>
          <p:nvPr/>
        </p:nvSpPr>
        <p:spPr>
          <a:xfrm>
            <a:off x="4902165" y="4852618"/>
            <a:ext cx="1289638"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Rotation</a:t>
            </a:r>
            <a:endParaRPr lang="zh-CN" altLang="en-US" dirty="0">
              <a:latin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322226DB-D15F-DB8C-48FE-4E33FF245782}"/>
              </a:ext>
            </a:extLst>
          </p:cNvPr>
          <p:cNvSpPr txBox="1"/>
          <p:nvPr/>
        </p:nvSpPr>
        <p:spPr>
          <a:xfrm>
            <a:off x="7027873" y="4852617"/>
            <a:ext cx="921101"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Zoom</a:t>
            </a:r>
            <a:endParaRPr lang="zh-CN" altLang="en-US"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1D70B8C3-CE79-EED4-8119-3106EEE0D022}"/>
              </a:ext>
            </a:extLst>
          </p:cNvPr>
          <p:cNvSpPr txBox="1"/>
          <p:nvPr/>
        </p:nvSpPr>
        <p:spPr>
          <a:xfrm>
            <a:off x="7237689" y="1833868"/>
            <a:ext cx="1269230"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Original</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2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326F27-4002-0092-80BD-6D72F0262B64}"/>
              </a:ext>
            </a:extLst>
          </p:cNvPr>
          <p:cNvSpPr>
            <a:spLocks noGrp="1"/>
          </p:cNvSpPr>
          <p:nvPr>
            <p:ph idx="1"/>
          </p:nvPr>
        </p:nvSpPr>
        <p:spPr>
          <a:xfrm>
            <a:off x="770096" y="1467643"/>
            <a:ext cx="7603808" cy="502845"/>
          </a:xfrm>
        </p:spPr>
        <p:txBody>
          <a:bodyPr>
            <a:normAutofit fontScale="85000" lnSpcReduction="10000"/>
          </a:bodyPr>
          <a:lstStyle/>
          <a:p>
            <a:r>
              <a:rPr lang="en-US" altLang="zh-CN" sz="2800" dirty="0">
                <a:latin typeface="Calibri" panose="020F0502020204030204" pitchFamily="34" charset="0"/>
                <a:ea typeface="Calibri" panose="020F0502020204030204" pitchFamily="34" charset="0"/>
                <a:cs typeface="Calibri" panose="020F0502020204030204" pitchFamily="34" charset="0"/>
              </a:rPr>
              <a:t>Hyperparameter tuning for each perceptual dimension</a:t>
            </a:r>
            <a:endParaRPr lang="zh-CN" altLang="en-US" sz="28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8B0AB924-C7A1-BAD7-A594-5129957F0821}"/>
              </a:ext>
            </a:extLst>
          </p:cNvPr>
          <p:cNvSpPr/>
          <p:nvPr/>
        </p:nvSpPr>
        <p:spPr>
          <a:xfrm>
            <a:off x="518766" y="3171429"/>
            <a:ext cx="1862683" cy="1034851"/>
          </a:xfrm>
          <a:prstGeom prst="rect">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Baseline Model Selection</a:t>
            </a:r>
            <a:endParaRPr lang="zh-CN" altLang="en-US" sz="1800" dirty="0"/>
          </a:p>
        </p:txBody>
      </p:sp>
      <p:sp>
        <p:nvSpPr>
          <p:cNvPr id="4" name="矩形 3">
            <a:extLst>
              <a:ext uri="{FF2B5EF4-FFF2-40B4-BE49-F238E27FC236}">
                <a16:creationId xmlns:a16="http://schemas.microsoft.com/office/drawing/2014/main" id="{4C572552-A17A-36D1-85BD-B16C4248670E}"/>
              </a:ext>
            </a:extLst>
          </p:cNvPr>
          <p:cNvSpPr/>
          <p:nvPr/>
        </p:nvSpPr>
        <p:spPr>
          <a:xfrm>
            <a:off x="2771800" y="2361038"/>
            <a:ext cx="1862683" cy="1034851"/>
          </a:xfrm>
          <a:prstGeom prst="rect">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Model Evaluation</a:t>
            </a:r>
            <a:endParaRPr lang="zh-CN" altLang="en-US" sz="1800" dirty="0"/>
          </a:p>
        </p:txBody>
      </p:sp>
      <p:sp>
        <p:nvSpPr>
          <p:cNvPr id="5" name="矩形 4">
            <a:extLst>
              <a:ext uri="{FF2B5EF4-FFF2-40B4-BE49-F238E27FC236}">
                <a16:creationId xmlns:a16="http://schemas.microsoft.com/office/drawing/2014/main" id="{63B9A577-DA16-7DF9-E122-BCBDA60719E3}"/>
              </a:ext>
            </a:extLst>
          </p:cNvPr>
          <p:cNvSpPr/>
          <p:nvPr/>
        </p:nvSpPr>
        <p:spPr>
          <a:xfrm>
            <a:off x="2771800" y="3985278"/>
            <a:ext cx="1862683" cy="1034851"/>
          </a:xfrm>
          <a:prstGeom prst="rect">
            <a:avLst/>
          </a:prstGeom>
          <a:solidFill>
            <a:schemeClr val="accent5">
              <a:lumMod val="50000"/>
            </a:schemeClr>
          </a:solidFill>
          <a:ln w="12700">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800" dirty="0"/>
              <a:t>Hyperparameter</a:t>
            </a:r>
          </a:p>
          <a:p>
            <a:pPr algn="ctr"/>
            <a:r>
              <a:rPr lang="en-US" altLang="zh-CN" sz="1800" dirty="0"/>
              <a:t>Tuning</a:t>
            </a:r>
            <a:endParaRPr lang="zh-CN" altLang="en-US" sz="1800" dirty="0"/>
          </a:p>
        </p:txBody>
      </p:sp>
      <p:cxnSp>
        <p:nvCxnSpPr>
          <p:cNvPr id="10" name="连接符: 肘形 9">
            <a:extLst>
              <a:ext uri="{FF2B5EF4-FFF2-40B4-BE49-F238E27FC236}">
                <a16:creationId xmlns:a16="http://schemas.microsoft.com/office/drawing/2014/main" id="{C471E07F-6BCA-045E-3F51-C097863F9735}"/>
              </a:ext>
            </a:extLst>
          </p:cNvPr>
          <p:cNvCxnSpPr>
            <a:stCxn id="2" idx="3"/>
            <a:endCxn id="4" idx="1"/>
          </p:cNvCxnSpPr>
          <p:nvPr/>
        </p:nvCxnSpPr>
        <p:spPr>
          <a:xfrm flipV="1">
            <a:off x="2381449" y="2878464"/>
            <a:ext cx="390351" cy="810391"/>
          </a:xfrm>
          <a:prstGeom prst="bentConnector3">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993621-A3F2-B81B-08F7-04A55D704C0A}"/>
              </a:ext>
            </a:extLst>
          </p:cNvPr>
          <p:cNvCxnSpPr>
            <a:stCxn id="4" idx="2"/>
            <a:endCxn id="5" idx="0"/>
          </p:cNvCxnSpPr>
          <p:nvPr/>
        </p:nvCxnSpPr>
        <p:spPr>
          <a:xfrm>
            <a:off x="3703142" y="3395889"/>
            <a:ext cx="0" cy="589389"/>
          </a:xfrm>
          <a:prstGeom prst="straightConnector1">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49BB3291-48E9-25F5-20BA-DDE37F6C26F4}"/>
              </a:ext>
            </a:extLst>
          </p:cNvPr>
          <p:cNvCxnSpPr>
            <a:stCxn id="5" idx="3"/>
            <a:endCxn id="4" idx="3"/>
          </p:cNvCxnSpPr>
          <p:nvPr/>
        </p:nvCxnSpPr>
        <p:spPr>
          <a:xfrm flipV="1">
            <a:off x="4634483" y="2878464"/>
            <a:ext cx="12700" cy="1624240"/>
          </a:xfrm>
          <a:prstGeom prst="bentConnector3">
            <a:avLst>
              <a:gd name="adj1" fmla="val 1800000"/>
            </a:avLst>
          </a:prstGeom>
          <a:ln w="190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D837E51-08DC-2FF8-4B8E-0CBE653362E2}"/>
              </a:ext>
            </a:extLst>
          </p:cNvPr>
          <p:cNvSpPr txBox="1"/>
          <p:nvPr/>
        </p:nvSpPr>
        <p:spPr>
          <a:xfrm>
            <a:off x="5033900" y="2012030"/>
            <a:ext cx="3507680" cy="393954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Different combinations of</a:t>
            </a:r>
          </a:p>
          <a:p>
            <a:pPr marL="214313" indent="-214313">
              <a:lnSpc>
                <a:spcPct val="150000"/>
              </a:lnSpc>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Feature extraction backbones</a:t>
            </a:r>
          </a:p>
          <a:p>
            <a:pPr marL="214313" indent="-214313">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Units and depth of the fully connected layers in the subnetwork</a:t>
            </a:r>
          </a:p>
          <a:p>
            <a:pPr marL="214313" indent="-214313">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Drop out some neurons in the subnetwork</a:t>
            </a:r>
          </a:p>
          <a:p>
            <a:pPr marL="214313" indent="-214313">
              <a:lnSpc>
                <a:spcPct val="150000"/>
              </a:lnSpc>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Optimizers (Bayesian or grid search) and learning rates </a:t>
            </a:r>
          </a:p>
          <a:p>
            <a:r>
              <a:rPr lang="en-US" altLang="zh-CN" sz="2000" dirty="0">
                <a:latin typeface="Calibri" panose="020F0502020204030204" pitchFamily="34" charset="0"/>
                <a:ea typeface="Calibri" panose="020F0502020204030204" pitchFamily="34" charset="0"/>
                <a:cs typeface="Calibri" panose="020F0502020204030204" pitchFamily="34" charset="0"/>
              </a:rPr>
              <a:t>    </a:t>
            </a:r>
            <a:r>
              <a:rPr lang="en-US" altLang="zh-CN" sz="2000" b="1" dirty="0">
                <a:latin typeface="Calibri" panose="020F0502020204030204" pitchFamily="34" charset="0"/>
                <a:ea typeface="Calibri" panose="020F0502020204030204" pitchFamily="34" charset="0"/>
                <a:cs typeface="Calibri" panose="020F0502020204030204" pitchFamily="34" charset="0"/>
              </a:rPr>
              <a:t>…… </a:t>
            </a:r>
          </a:p>
          <a:p>
            <a:pPr marL="214313" indent="-214313">
              <a:buFont typeface="Arial" panose="020B0604020202020204" pitchFamily="34" charset="0"/>
              <a:buChar char="•"/>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
        <p:nvSpPr>
          <p:cNvPr id="7" name="标题 1">
            <a:extLst>
              <a:ext uri="{FF2B5EF4-FFF2-40B4-BE49-F238E27FC236}">
                <a16:creationId xmlns:a16="http://schemas.microsoft.com/office/drawing/2014/main" id="{1395B06C-4867-89E8-2126-3B3899DDFCC8}"/>
              </a:ext>
            </a:extLst>
          </p:cNvPr>
          <p:cNvSpPr txBox="1">
            <a:spLocks/>
          </p:cNvSpPr>
          <p:nvPr/>
        </p:nvSpPr>
        <p:spPr bwMode="auto">
          <a:xfrm>
            <a:off x="971600" y="634013"/>
            <a:ext cx="424624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sz="2800" b="1" dirty="0"/>
              <a:t>Model Optimization</a:t>
            </a:r>
            <a:endParaRPr lang="en-US" altLang="zh-CN" b="1" dirty="0"/>
          </a:p>
        </p:txBody>
      </p:sp>
      <p:sp>
        <p:nvSpPr>
          <p:cNvPr id="8" name="标题 1">
            <a:extLst>
              <a:ext uri="{FF2B5EF4-FFF2-40B4-BE49-F238E27FC236}">
                <a16:creationId xmlns:a16="http://schemas.microsoft.com/office/drawing/2014/main" id="{18347032-39A3-C1C3-3CDB-58C370CA0D77}"/>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Tree>
    <p:extLst>
      <p:ext uri="{BB962C8B-B14F-4D97-AF65-F5344CB8AC3E}">
        <p14:creationId xmlns:p14="http://schemas.microsoft.com/office/powerpoint/2010/main" val="222369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44B8E15-E45E-8052-B926-8D1025A32E39}"/>
              </a:ext>
            </a:extLst>
          </p:cNvPr>
          <p:cNvPicPr>
            <a:picLocks noChangeAspect="1"/>
          </p:cNvPicPr>
          <p:nvPr/>
        </p:nvPicPr>
        <p:blipFill>
          <a:blip r:embed="rId3"/>
          <a:stretch>
            <a:fillRect/>
          </a:stretch>
        </p:blipFill>
        <p:spPr>
          <a:xfrm>
            <a:off x="903714" y="2060848"/>
            <a:ext cx="3463675" cy="2322163"/>
          </a:xfrm>
          <a:prstGeom prst="rect">
            <a:avLst/>
          </a:prstGeom>
        </p:spPr>
      </p:pic>
      <p:sp>
        <p:nvSpPr>
          <p:cNvPr id="11" name="文本框 10">
            <a:extLst>
              <a:ext uri="{FF2B5EF4-FFF2-40B4-BE49-F238E27FC236}">
                <a16:creationId xmlns:a16="http://schemas.microsoft.com/office/drawing/2014/main" id="{BC7A0DD7-0D82-5AB7-11B7-A5122214E4E4}"/>
              </a:ext>
            </a:extLst>
          </p:cNvPr>
          <p:cNvSpPr txBox="1"/>
          <p:nvPr/>
        </p:nvSpPr>
        <p:spPr>
          <a:xfrm>
            <a:off x="903714" y="4365104"/>
            <a:ext cx="3463674" cy="523220"/>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Chollet, F. (2021). </a:t>
            </a:r>
            <a:r>
              <a:rPr lang="en-US" altLang="zh-CN" sz="1400" i="1" dirty="0">
                <a:latin typeface="Calibri" panose="020F0502020204030204" pitchFamily="34" charset="0"/>
                <a:ea typeface="Calibri" panose="020F0502020204030204" pitchFamily="34" charset="0"/>
                <a:cs typeface="Calibri" panose="020F0502020204030204" pitchFamily="34" charset="0"/>
              </a:rPr>
              <a:t>Deep learning with Python</a:t>
            </a:r>
            <a:r>
              <a:rPr lang="en-US" altLang="zh-CN" sz="1400" dirty="0">
                <a:latin typeface="Calibri" panose="020F0502020204030204" pitchFamily="34" charset="0"/>
                <a:ea typeface="Calibri" panose="020F0502020204030204" pitchFamily="34" charset="0"/>
                <a:cs typeface="Calibri" panose="020F0502020204030204" pitchFamily="34" charset="0"/>
              </a:rPr>
              <a:t> (Second edition). </a:t>
            </a:r>
          </a:p>
        </p:txBody>
      </p:sp>
      <p:sp>
        <p:nvSpPr>
          <p:cNvPr id="13" name="文本框 12">
            <a:extLst>
              <a:ext uri="{FF2B5EF4-FFF2-40B4-BE49-F238E27FC236}">
                <a16:creationId xmlns:a16="http://schemas.microsoft.com/office/drawing/2014/main" id="{CE70E718-F68C-873A-4164-1F7C921DC577}"/>
              </a:ext>
            </a:extLst>
          </p:cNvPr>
          <p:cNvSpPr txBox="1"/>
          <p:nvPr/>
        </p:nvSpPr>
        <p:spPr>
          <a:xfrm>
            <a:off x="4426872" y="2877352"/>
            <a:ext cx="3817536"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214313" indent="-214313">
              <a:buFont typeface="Arial" panose="020B0604020202020204" pitchFamily="34" charset="0"/>
              <a:buChar char="•"/>
            </a:pPr>
            <a:r>
              <a:rPr lang="en-US" altLang="zh-CN" sz="2000" dirty="0">
                <a:solidFill>
                  <a:srgbClr val="212529"/>
                </a:solidFill>
                <a:latin typeface="Calibri" panose="020F0502020204030204" pitchFamily="34" charset="0"/>
                <a:ea typeface="Calibri" panose="020F0502020204030204" pitchFamily="34" charset="0"/>
                <a:cs typeface="Calibri" panose="020F0502020204030204" pitchFamily="34" charset="0"/>
              </a:rPr>
              <a:t>End-to-end, open-source machine learning platform</a:t>
            </a:r>
          </a:p>
        </p:txBody>
      </p:sp>
      <p:sp>
        <p:nvSpPr>
          <p:cNvPr id="4" name="标题 1">
            <a:extLst>
              <a:ext uri="{FF2B5EF4-FFF2-40B4-BE49-F238E27FC236}">
                <a16:creationId xmlns:a16="http://schemas.microsoft.com/office/drawing/2014/main" id="{02C047BF-B6B2-27A3-F6BA-FEE646703436}"/>
              </a:ext>
            </a:extLst>
          </p:cNvPr>
          <p:cNvSpPr txBox="1">
            <a:spLocks/>
          </p:cNvSpPr>
          <p:nvPr/>
        </p:nvSpPr>
        <p:spPr bwMode="auto">
          <a:xfrm>
            <a:off x="903714" y="687666"/>
            <a:ext cx="6766520" cy="67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Model Implementation</a:t>
            </a:r>
          </a:p>
        </p:txBody>
      </p:sp>
      <p:sp>
        <p:nvSpPr>
          <p:cNvPr id="9" name="内容占位符 2">
            <a:extLst>
              <a:ext uri="{FF2B5EF4-FFF2-40B4-BE49-F238E27FC236}">
                <a16:creationId xmlns:a16="http://schemas.microsoft.com/office/drawing/2014/main" id="{67236F23-AA56-5BC9-3F12-23CBF00A8E3B}"/>
              </a:ext>
            </a:extLst>
          </p:cNvPr>
          <p:cNvSpPr>
            <a:spLocks noGrp="1"/>
          </p:cNvSpPr>
          <p:nvPr>
            <p:ph idx="1"/>
          </p:nvPr>
        </p:nvSpPr>
        <p:spPr>
          <a:xfrm>
            <a:off x="971600" y="1460479"/>
            <a:ext cx="3123258" cy="671134"/>
          </a:xfrm>
        </p:spPr>
        <p:txBody>
          <a:bodyPr>
            <a:norm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Using Keras API</a:t>
            </a:r>
            <a:endParaRPr lang="zh-CN" altLang="en-US" sz="2400"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AB8F5DDB-AC25-CF73-FD10-90EF40C8D070}"/>
              </a:ext>
            </a:extLst>
          </p:cNvPr>
          <p:cNvSpPr txBox="1"/>
          <p:nvPr/>
        </p:nvSpPr>
        <p:spPr>
          <a:xfrm>
            <a:off x="4426871" y="2060848"/>
            <a:ext cx="3817537"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214313" indent="-214313">
              <a:buFont typeface="Arial" panose="020B0604020202020204" pitchFamily="34" charset="0"/>
              <a:buChar char="•"/>
            </a:pPr>
            <a:r>
              <a:rPr lang="en-US" altLang="zh-CN" sz="2000" dirty="0">
                <a:solidFill>
                  <a:srgbClr val="212529"/>
                </a:solidFill>
                <a:latin typeface="Calibri" panose="020F0502020204030204" pitchFamily="34" charset="0"/>
                <a:ea typeface="Calibri" panose="020F0502020204030204" pitchFamily="34" charset="0"/>
                <a:cs typeface="Calibri" panose="020F0502020204030204" pitchFamily="34" charset="0"/>
              </a:rPr>
              <a:t>Deep learning API on TensorFlow</a:t>
            </a:r>
          </a:p>
          <a:p>
            <a:pPr marL="214313" indent="-214313">
              <a:buFont typeface="Arial" panose="020B0604020202020204" pitchFamily="34" charset="0"/>
              <a:buChar char="•"/>
            </a:pPr>
            <a:r>
              <a:rPr lang="en-US" altLang="zh-CN" sz="2000" dirty="0">
                <a:solidFill>
                  <a:srgbClr val="212529"/>
                </a:solidFill>
                <a:latin typeface="Calibri" panose="020F0502020204030204" pitchFamily="34" charset="0"/>
                <a:ea typeface="Calibri" panose="020F0502020204030204" pitchFamily="34" charset="0"/>
                <a:cs typeface="Calibri" panose="020F0502020204030204" pitchFamily="34" charset="0"/>
              </a:rPr>
              <a:t>Enabling fast experimentation</a:t>
            </a:r>
          </a:p>
        </p:txBody>
      </p:sp>
      <p:sp>
        <p:nvSpPr>
          <p:cNvPr id="19" name="文本框 18">
            <a:extLst>
              <a:ext uri="{FF2B5EF4-FFF2-40B4-BE49-F238E27FC236}">
                <a16:creationId xmlns:a16="http://schemas.microsoft.com/office/drawing/2014/main" id="{100CF64F-26C5-32A6-9306-9F91E18F632B}"/>
              </a:ext>
            </a:extLst>
          </p:cNvPr>
          <p:cNvSpPr txBox="1"/>
          <p:nvPr/>
        </p:nvSpPr>
        <p:spPr>
          <a:xfrm>
            <a:off x="4401070" y="3637473"/>
            <a:ext cx="3817536"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marL="214313" indent="-214313">
              <a:buFont typeface="Arial" panose="020B0604020202020204" pitchFamily="34" charset="0"/>
              <a:buChar char="•"/>
            </a:pPr>
            <a:r>
              <a:rPr lang="en-US" altLang="zh-CN" sz="2000" dirty="0">
                <a:solidFill>
                  <a:srgbClr val="212529"/>
                </a:solidFill>
                <a:latin typeface="Calibri" panose="020F0502020204030204" pitchFamily="34" charset="0"/>
                <a:ea typeface="Calibri" panose="020F0502020204030204" pitchFamily="34" charset="0"/>
                <a:cs typeface="Calibri" panose="020F0502020204030204" pitchFamily="34" charset="0"/>
              </a:rPr>
              <a:t>Nvidia’s CUDA and </a:t>
            </a:r>
            <a:r>
              <a:rPr lang="en-US" altLang="zh-CN" sz="2000" dirty="0" err="1">
                <a:solidFill>
                  <a:srgbClr val="212529"/>
                </a:solidFill>
                <a:latin typeface="Calibri" panose="020F0502020204030204" pitchFamily="34" charset="0"/>
                <a:ea typeface="Calibri" panose="020F0502020204030204" pitchFamily="34" charset="0"/>
                <a:cs typeface="Calibri" panose="020F0502020204030204" pitchFamily="34" charset="0"/>
              </a:rPr>
              <a:t>cuDNN</a:t>
            </a:r>
            <a:r>
              <a:rPr lang="en-US" altLang="zh-CN" sz="2000" dirty="0">
                <a:solidFill>
                  <a:srgbClr val="212529"/>
                </a:solidFill>
                <a:latin typeface="Calibri" panose="020F0502020204030204" pitchFamily="34" charset="0"/>
                <a:ea typeface="Calibri" panose="020F0502020204030204" pitchFamily="34" charset="0"/>
                <a:cs typeface="Calibri" panose="020F0502020204030204" pitchFamily="34" charset="0"/>
              </a:rPr>
              <a:t> to implement GPU accelerated computing</a:t>
            </a:r>
          </a:p>
        </p:txBody>
      </p:sp>
      <p:sp>
        <p:nvSpPr>
          <p:cNvPr id="20" name="标题 1">
            <a:extLst>
              <a:ext uri="{FF2B5EF4-FFF2-40B4-BE49-F238E27FC236}">
                <a16:creationId xmlns:a16="http://schemas.microsoft.com/office/drawing/2014/main" id="{3B4A1490-5013-5484-24AE-698D50F07975}"/>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
        <p:nvSpPr>
          <p:cNvPr id="21" name="文本框 20">
            <a:extLst>
              <a:ext uri="{FF2B5EF4-FFF2-40B4-BE49-F238E27FC236}">
                <a16:creationId xmlns:a16="http://schemas.microsoft.com/office/drawing/2014/main" id="{27904E0F-6155-88F0-BF09-5D240DED08F4}"/>
              </a:ext>
            </a:extLst>
          </p:cNvPr>
          <p:cNvSpPr txBox="1"/>
          <p:nvPr/>
        </p:nvSpPr>
        <p:spPr>
          <a:xfrm>
            <a:off x="4670953" y="4770387"/>
            <a:ext cx="3793622"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Model trained on Nvidia GTX 1080</a:t>
            </a:r>
            <a:endParaRPr lang="zh-CN" altLang="en-US" sz="2000" dirty="0">
              <a:latin typeface="Calibri" panose="020F0502020204030204" pitchFamily="34" charset="0"/>
              <a:cs typeface="Calibri" panose="020F0502020204030204" pitchFamily="34" charset="0"/>
            </a:endParaRPr>
          </a:p>
        </p:txBody>
      </p:sp>
      <p:cxnSp>
        <p:nvCxnSpPr>
          <p:cNvPr id="23" name="连接符: 肘形 22">
            <a:extLst>
              <a:ext uri="{FF2B5EF4-FFF2-40B4-BE49-F238E27FC236}">
                <a16:creationId xmlns:a16="http://schemas.microsoft.com/office/drawing/2014/main" id="{DC52FAA8-1379-F0FF-04AF-BDFB350F9D9F}"/>
              </a:ext>
            </a:extLst>
          </p:cNvPr>
          <p:cNvCxnSpPr>
            <a:cxnSpLocks/>
            <a:stCxn id="21" idx="3"/>
            <a:endCxn id="19" idx="3"/>
          </p:cNvCxnSpPr>
          <p:nvPr/>
        </p:nvCxnSpPr>
        <p:spPr bwMode="auto">
          <a:xfrm flipH="1" flipV="1">
            <a:off x="8218606" y="4145305"/>
            <a:ext cx="245969" cy="825137"/>
          </a:xfrm>
          <a:prstGeom prst="bentConnector3">
            <a:avLst>
              <a:gd name="adj1" fmla="val -92939"/>
            </a:avLst>
          </a:prstGeom>
          <a:solidFill>
            <a:schemeClr val="accent1"/>
          </a:solidFill>
          <a:ln w="9525" cap="flat" cmpd="sng" algn="ctr">
            <a:solidFill>
              <a:schemeClr val="tx1"/>
            </a:solidFill>
            <a:prstDash val="solid"/>
            <a:round/>
            <a:headEnd type="none" w="med" len="med"/>
            <a:tailEnd type="triangle"/>
          </a:ln>
          <a:effectLst/>
        </p:spPr>
      </p:cxnSp>
      <p:sp>
        <p:nvSpPr>
          <p:cNvPr id="2" name="文本框 1">
            <a:extLst>
              <a:ext uri="{FF2B5EF4-FFF2-40B4-BE49-F238E27FC236}">
                <a16:creationId xmlns:a16="http://schemas.microsoft.com/office/drawing/2014/main" id="{BD7E8EAF-A55D-6307-CABA-F089667ED91F}"/>
              </a:ext>
            </a:extLst>
          </p:cNvPr>
          <p:cNvSpPr txBox="1"/>
          <p:nvPr/>
        </p:nvSpPr>
        <p:spPr>
          <a:xfrm>
            <a:off x="867800" y="4897807"/>
            <a:ext cx="3851218" cy="70788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Calibri" panose="020F0502020204030204" pitchFamily="34" charset="0"/>
                <a:ea typeface="Calibri" panose="020F0502020204030204" pitchFamily="34" charset="0"/>
                <a:cs typeface="Calibri" panose="020F0502020204030204" pitchFamily="34" charset="0"/>
              </a:rPr>
              <a:t>Using </a:t>
            </a:r>
            <a:r>
              <a:rPr lang="en-US" altLang="zh-CN" sz="2000" dirty="0" err="1">
                <a:latin typeface="Calibri" panose="020F0502020204030204" pitchFamily="34" charset="0"/>
                <a:ea typeface="Calibri" panose="020F0502020204030204" pitchFamily="34" charset="0"/>
                <a:cs typeface="Calibri" panose="020F0502020204030204" pitchFamily="34" charset="0"/>
              </a:rPr>
              <a:t>KerasTuner</a:t>
            </a:r>
            <a:r>
              <a:rPr lang="en-US" altLang="zh-CN" sz="2000" dirty="0">
                <a:latin typeface="Calibri" panose="020F0502020204030204" pitchFamily="34" charset="0"/>
                <a:ea typeface="Calibri" panose="020F0502020204030204" pitchFamily="34" charset="0"/>
                <a:cs typeface="Calibri" panose="020F0502020204030204" pitchFamily="34" charset="0"/>
              </a:rPr>
              <a:t> for hyperparameter optimization</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388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96F7CB-271C-CB45-184F-2B05305FC7DF}"/>
              </a:ext>
            </a:extLst>
          </p:cNvPr>
          <p:cNvSpPr>
            <a:spLocks noGrp="1"/>
          </p:cNvSpPr>
          <p:nvPr>
            <p:ph idx="1"/>
          </p:nvPr>
        </p:nvSpPr>
        <p:spPr>
          <a:xfrm>
            <a:off x="755576" y="1047904"/>
            <a:ext cx="6768752" cy="555862"/>
          </a:xfrm>
        </p:spPr>
        <p:txBody>
          <a:bodyPr>
            <a:normAutofit fontScale="92500"/>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“Connection to nature” ranking model performance</a:t>
            </a:r>
            <a:endParaRPr lang="zh-CN" altLang="en-US" sz="2400" dirty="0">
              <a:latin typeface="Calibri" panose="020F0502020204030204" pitchFamily="34" charset="0"/>
              <a:cs typeface="Calibri" panose="020F0502020204030204" pitchFamily="34" charset="0"/>
            </a:endParaRPr>
          </a:p>
        </p:txBody>
      </p:sp>
      <p:sp>
        <p:nvSpPr>
          <p:cNvPr id="6" name="标题 1">
            <a:extLst>
              <a:ext uri="{FF2B5EF4-FFF2-40B4-BE49-F238E27FC236}">
                <a16:creationId xmlns:a16="http://schemas.microsoft.com/office/drawing/2014/main" id="{36D70E62-E6B5-A4E3-1067-3212AF93747E}"/>
              </a:ext>
            </a:extLst>
          </p:cNvPr>
          <p:cNvSpPr txBox="1">
            <a:spLocks/>
          </p:cNvSpPr>
          <p:nvPr/>
        </p:nvSpPr>
        <p:spPr bwMode="auto">
          <a:xfrm>
            <a:off x="196533" y="151090"/>
            <a:ext cx="439248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dirty="0"/>
              <a:t>Preliminary Results</a:t>
            </a:r>
            <a:endParaRPr lang="zh-CN" altLang="en-US" kern="0" dirty="0"/>
          </a:p>
        </p:txBody>
      </p:sp>
      <p:grpSp>
        <p:nvGrpSpPr>
          <p:cNvPr id="19" name="组合 18">
            <a:extLst>
              <a:ext uri="{FF2B5EF4-FFF2-40B4-BE49-F238E27FC236}">
                <a16:creationId xmlns:a16="http://schemas.microsoft.com/office/drawing/2014/main" id="{09F04B85-0FBD-94DA-47F1-41DBD9425517}"/>
              </a:ext>
            </a:extLst>
          </p:cNvPr>
          <p:cNvGrpSpPr/>
          <p:nvPr/>
        </p:nvGrpSpPr>
        <p:grpSpPr>
          <a:xfrm>
            <a:off x="755576" y="1742950"/>
            <a:ext cx="4608512" cy="3446960"/>
            <a:chOff x="3059832" y="1494208"/>
            <a:chExt cx="4392488" cy="3294366"/>
          </a:xfrm>
        </p:grpSpPr>
        <p:pic>
          <p:nvPicPr>
            <p:cNvPr id="8" name="图片 7">
              <a:extLst>
                <a:ext uri="{FF2B5EF4-FFF2-40B4-BE49-F238E27FC236}">
                  <a16:creationId xmlns:a16="http://schemas.microsoft.com/office/drawing/2014/main" id="{F7995A20-54E9-1525-3F5D-5E17B260A468}"/>
                </a:ext>
              </a:extLst>
            </p:cNvPr>
            <p:cNvPicPr>
              <a:picLocks noChangeAspect="1"/>
            </p:cNvPicPr>
            <p:nvPr/>
          </p:nvPicPr>
          <p:blipFill>
            <a:blip r:embed="rId3"/>
            <a:stretch>
              <a:fillRect/>
            </a:stretch>
          </p:blipFill>
          <p:spPr>
            <a:xfrm>
              <a:off x="3059832" y="1494208"/>
              <a:ext cx="4392488" cy="3294366"/>
            </a:xfrm>
            <a:prstGeom prst="rect">
              <a:avLst/>
            </a:prstGeom>
          </p:spPr>
        </p:pic>
        <p:cxnSp>
          <p:nvCxnSpPr>
            <p:cNvPr id="12" name="直接连接符 11">
              <a:extLst>
                <a:ext uri="{FF2B5EF4-FFF2-40B4-BE49-F238E27FC236}">
                  <a16:creationId xmlns:a16="http://schemas.microsoft.com/office/drawing/2014/main" id="{CAADF23F-F508-73BE-13F9-9BDA7974DF41}"/>
                </a:ext>
              </a:extLst>
            </p:cNvPr>
            <p:cNvCxnSpPr>
              <a:cxnSpLocks/>
            </p:cNvCxnSpPr>
            <p:nvPr/>
          </p:nvCxnSpPr>
          <p:spPr bwMode="auto">
            <a:xfrm>
              <a:off x="4536000" y="2780928"/>
              <a:ext cx="0" cy="1647072"/>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A0EF3D36-36EB-5DEF-A41E-387D9D8EBDD8}"/>
                </a:ext>
              </a:extLst>
            </p:cNvPr>
            <p:cNvCxnSpPr>
              <a:cxnSpLocks/>
            </p:cNvCxnSpPr>
            <p:nvPr/>
          </p:nvCxnSpPr>
          <p:spPr bwMode="auto">
            <a:xfrm flipH="1">
              <a:off x="3600000" y="2772000"/>
              <a:ext cx="936000" cy="0"/>
            </a:xfrm>
            <a:prstGeom prst="line">
              <a:avLst/>
            </a:prstGeom>
            <a:solidFill>
              <a:schemeClr val="accent1"/>
            </a:solidFill>
            <a:ln w="15875" cap="flat" cmpd="sng" algn="ctr">
              <a:solidFill>
                <a:srgbClr val="FF0000"/>
              </a:solidFill>
              <a:prstDash val="solid"/>
              <a:round/>
              <a:headEnd type="none" w="med" len="med"/>
              <a:tailEnd type="none" w="med" len="med"/>
            </a:ln>
            <a:effectLst/>
          </p:spPr>
        </p:cxnSp>
        <p:sp>
          <p:nvSpPr>
            <p:cNvPr id="18" name="椭圆 17">
              <a:extLst>
                <a:ext uri="{FF2B5EF4-FFF2-40B4-BE49-F238E27FC236}">
                  <a16:creationId xmlns:a16="http://schemas.microsoft.com/office/drawing/2014/main" id="{BEEED5E5-E87B-F96E-CCAB-E9525A67DD24}"/>
                </a:ext>
              </a:extLst>
            </p:cNvPr>
            <p:cNvSpPr>
              <a:spLocks noChangeAspect="1"/>
            </p:cNvSpPr>
            <p:nvPr/>
          </p:nvSpPr>
          <p:spPr bwMode="auto">
            <a:xfrm>
              <a:off x="4513140" y="2749140"/>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noFill/>
                <a:effectLst/>
                <a:latin typeface="Times" pitchFamily="-110" charset="0"/>
              </a:endParaRPr>
            </a:p>
          </p:txBody>
        </p:sp>
      </p:grpSp>
      <p:graphicFrame>
        <p:nvGraphicFramePr>
          <p:cNvPr id="20" name="表格 20">
            <a:extLst>
              <a:ext uri="{FF2B5EF4-FFF2-40B4-BE49-F238E27FC236}">
                <a16:creationId xmlns:a16="http://schemas.microsoft.com/office/drawing/2014/main" id="{E3C5003B-C8E2-A8E0-ABC5-6B9F110B4E90}"/>
              </a:ext>
            </a:extLst>
          </p:cNvPr>
          <p:cNvGraphicFramePr>
            <a:graphicFrameLocks noGrp="1"/>
          </p:cNvGraphicFramePr>
          <p:nvPr>
            <p:extLst>
              <p:ext uri="{D42A27DB-BD31-4B8C-83A1-F6EECF244321}">
                <p14:modId xmlns:p14="http://schemas.microsoft.com/office/powerpoint/2010/main" val="2948737326"/>
              </p:ext>
            </p:extLst>
          </p:nvPr>
        </p:nvGraphicFramePr>
        <p:xfrm>
          <a:off x="5252633" y="2420888"/>
          <a:ext cx="3222018"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348750353"/>
                    </a:ext>
                  </a:extLst>
                </a:gridCol>
                <a:gridCol w="917762">
                  <a:extLst>
                    <a:ext uri="{9D8B030D-6E8A-4147-A177-3AD203B41FA5}">
                      <a16:colId xmlns:a16="http://schemas.microsoft.com/office/drawing/2014/main" val="2969028947"/>
                    </a:ext>
                  </a:extLst>
                </a:gridCol>
              </a:tblGrid>
              <a:tr h="370840">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Training Accuracy</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75.1%</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592034"/>
                  </a:ext>
                </a:extLst>
              </a:tr>
              <a:tr h="370840">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Validation accuracy</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77.5%</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230103"/>
                  </a:ext>
                </a:extLst>
              </a:tr>
              <a:tr h="370840">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Test accuracy</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b="0" dirty="0">
                          <a:solidFill>
                            <a:schemeClr val="tx1"/>
                          </a:solidFill>
                          <a:latin typeface="Calibri" panose="020F0502020204030204" pitchFamily="34" charset="0"/>
                          <a:ea typeface="Calibri" panose="020F0502020204030204" pitchFamily="34" charset="0"/>
                          <a:cs typeface="Calibri" panose="020F0502020204030204" pitchFamily="34" charset="0"/>
                        </a:rPr>
                        <a:t>78.3%</a:t>
                      </a:r>
                      <a:endParaRPr lang="zh-CN" altLang="en-US"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134320"/>
                  </a:ext>
                </a:extLst>
              </a:tr>
            </a:tbl>
          </a:graphicData>
        </a:graphic>
      </p:graphicFrame>
      <p:sp>
        <p:nvSpPr>
          <p:cNvPr id="24" name="文本框 23">
            <a:extLst>
              <a:ext uri="{FF2B5EF4-FFF2-40B4-BE49-F238E27FC236}">
                <a16:creationId xmlns:a16="http://schemas.microsoft.com/office/drawing/2014/main" id="{29448DAF-5973-D3DD-0643-B5F6308BC642}"/>
              </a:ext>
            </a:extLst>
          </p:cNvPr>
          <p:cNvSpPr txBox="1"/>
          <p:nvPr/>
        </p:nvSpPr>
        <p:spPr>
          <a:xfrm>
            <a:off x="5179228" y="4654039"/>
            <a:ext cx="3569235"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Get the best model weights from the best model checkpoint callbacks </a:t>
            </a:r>
            <a:endParaRPr lang="zh-CN" altLang="en-US" sz="1800" dirty="0">
              <a:latin typeface="Calibri" panose="020F0502020204030204" pitchFamily="34" charset="0"/>
              <a:cs typeface="Calibri" panose="020F0502020204030204" pitchFamily="34" charset="0"/>
            </a:endParaRPr>
          </a:p>
        </p:txBody>
      </p:sp>
      <p:cxnSp>
        <p:nvCxnSpPr>
          <p:cNvPr id="26" name="连接符: 曲线 25">
            <a:extLst>
              <a:ext uri="{FF2B5EF4-FFF2-40B4-BE49-F238E27FC236}">
                <a16:creationId xmlns:a16="http://schemas.microsoft.com/office/drawing/2014/main" id="{FC34FC03-462D-0E4C-213E-1D5F35D6FBCD}"/>
              </a:ext>
            </a:extLst>
          </p:cNvPr>
          <p:cNvCxnSpPr/>
          <p:nvPr/>
        </p:nvCxnSpPr>
        <p:spPr bwMode="auto">
          <a:xfrm rot="10800000">
            <a:off x="2328326" y="3079928"/>
            <a:ext cx="2825495" cy="1933248"/>
          </a:xfrm>
          <a:prstGeom prst="curvedConnector3">
            <a:avLst/>
          </a:prstGeom>
          <a:solidFill>
            <a:schemeClr val="accent1"/>
          </a:solidFill>
          <a:ln w="1587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11086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59321-E405-97F2-8C4F-59FE8AE5C213}"/>
              </a:ext>
            </a:extLst>
          </p:cNvPr>
          <p:cNvSpPr>
            <a:spLocks noGrp="1"/>
          </p:cNvSpPr>
          <p:nvPr>
            <p:ph type="title"/>
          </p:nvPr>
        </p:nvSpPr>
        <p:spPr>
          <a:xfrm>
            <a:off x="107504" y="116632"/>
            <a:ext cx="2520280" cy="720080"/>
          </a:xfrm>
        </p:spPr>
        <p:txBody>
          <a:bodyPr/>
          <a:lstStyle/>
          <a:p>
            <a:r>
              <a:rPr lang="en-US" altLang="zh-CN" dirty="0"/>
              <a:t>Backgrounds</a:t>
            </a:r>
            <a:endParaRPr lang="zh-CN" altLang="en-US" dirty="0"/>
          </a:p>
        </p:txBody>
      </p:sp>
      <p:sp>
        <p:nvSpPr>
          <p:cNvPr id="3" name="内容占位符 2">
            <a:extLst>
              <a:ext uri="{FF2B5EF4-FFF2-40B4-BE49-F238E27FC236}">
                <a16:creationId xmlns:a16="http://schemas.microsoft.com/office/drawing/2014/main" id="{E45FE276-17D8-50F6-541B-01BD83E002B0}"/>
              </a:ext>
            </a:extLst>
          </p:cNvPr>
          <p:cNvSpPr>
            <a:spLocks noGrp="1"/>
          </p:cNvSpPr>
          <p:nvPr>
            <p:ph idx="1"/>
          </p:nvPr>
        </p:nvSpPr>
        <p:spPr>
          <a:xfrm>
            <a:off x="786117" y="1243996"/>
            <a:ext cx="4231382" cy="3726536"/>
          </a:xfrm>
        </p:spPr>
        <p:txBody>
          <a:bodyPr>
            <a:normAutofit/>
          </a:bodyPr>
          <a:lstStyle/>
          <a:p>
            <a:r>
              <a:rPr lang="en-US" altLang="zh-CN" sz="2200" dirty="0">
                <a:latin typeface="Calibri" panose="020F0502020204030204" pitchFamily="34" charset="0"/>
                <a:ea typeface="Calibri" panose="020F0502020204030204" pitchFamily="34" charset="0"/>
                <a:cs typeface="Calibri" panose="020F0502020204030204" pitchFamily="34" charset="0"/>
              </a:rPr>
              <a:t>WHO published a guide that demonstrated a key finding the need to consider older adults in urban design.</a:t>
            </a:r>
          </a:p>
          <a:p>
            <a:endParaRPr lang="en-US" altLang="zh-CN" sz="2200" dirty="0">
              <a:latin typeface="Calibri" panose="020F0502020204030204" pitchFamily="34" charset="0"/>
              <a:ea typeface="Calibri" panose="020F0502020204030204" pitchFamily="34" charset="0"/>
              <a:cs typeface="Calibri" panose="020F0502020204030204" pitchFamily="34" charset="0"/>
            </a:endParaRPr>
          </a:p>
          <a:p>
            <a:r>
              <a:rPr lang="en-US" altLang="zh-CN" sz="2200" dirty="0">
                <a:latin typeface="Calibri" panose="020F0502020204030204" pitchFamily="34" charset="0"/>
                <a:ea typeface="Calibri" panose="020F0502020204030204" pitchFamily="34" charset="0"/>
                <a:cs typeface="Calibri" panose="020F0502020204030204" pitchFamily="34" charset="0"/>
              </a:rPr>
              <a:t>However, little research has been published linking age-friendly communities as a whole with the well-being of older residents.</a:t>
            </a:r>
          </a:p>
          <a:p>
            <a:endParaRPr lang="en-US" altLang="zh-CN" sz="2200" dirty="0">
              <a:latin typeface="Calibri" panose="020F0502020204030204" pitchFamily="34" charset="0"/>
              <a:ea typeface="Calibri" panose="020F0502020204030204" pitchFamily="34" charset="0"/>
              <a:cs typeface="Calibri" panose="020F0502020204030204" pitchFamily="34" charset="0"/>
            </a:endParaRPr>
          </a:p>
          <a:p>
            <a:endParaRPr lang="en-US" altLang="zh-CN" sz="2200" dirty="0">
              <a:latin typeface="Calibri" panose="020F0502020204030204" pitchFamily="34" charset="0"/>
              <a:ea typeface="Calibri" panose="020F0502020204030204" pitchFamily="34" charset="0"/>
              <a:cs typeface="Calibri" panose="020F0502020204030204" pitchFamily="34" charset="0"/>
            </a:endParaRPr>
          </a:p>
          <a:p>
            <a:endParaRPr lang="zh-CN" altLang="en-US" sz="2200"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709350EA-DA4C-94B2-97E4-B45B24F201D1}"/>
              </a:ext>
            </a:extLst>
          </p:cNvPr>
          <p:cNvSpPr txBox="1"/>
          <p:nvPr/>
        </p:nvSpPr>
        <p:spPr>
          <a:xfrm>
            <a:off x="5076056" y="4970532"/>
            <a:ext cx="2640341" cy="461665"/>
          </a:xfrm>
          <a:prstGeom prst="rect">
            <a:avLst/>
          </a:prstGeom>
          <a:noFill/>
        </p:spPr>
        <p:txBody>
          <a:bodyPr wrap="square">
            <a:spAutoFit/>
          </a:bodyPr>
          <a:lstStyle/>
          <a:p>
            <a:r>
              <a:rPr lang="en-US" altLang="zh-CN" sz="1200" dirty="0"/>
              <a:t>https://www.who.int/publications/i/item/9789241547307</a:t>
            </a:r>
            <a:endParaRPr lang="zh-CN" altLang="en-US" sz="1200" dirty="0"/>
          </a:p>
        </p:txBody>
      </p:sp>
      <p:pic>
        <p:nvPicPr>
          <p:cNvPr id="1028" name="Picture 4" descr="Global Age-Friendly Cities Guide | International Federation on Ageing">
            <a:extLst>
              <a:ext uri="{FF2B5EF4-FFF2-40B4-BE49-F238E27FC236}">
                <a16:creationId xmlns:a16="http://schemas.microsoft.com/office/drawing/2014/main" id="{7FE82CAE-BD40-520B-E0DA-2D33431FE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241137"/>
            <a:ext cx="2640341" cy="3674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3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5A28775-35BE-7E70-CE7D-94337F771E1D}"/>
              </a:ext>
            </a:extLst>
          </p:cNvPr>
          <p:cNvPicPr>
            <a:picLocks noChangeAspect="1"/>
          </p:cNvPicPr>
          <p:nvPr/>
        </p:nvPicPr>
        <p:blipFill>
          <a:blip r:embed="rId3"/>
          <a:stretch>
            <a:fillRect/>
          </a:stretch>
        </p:blipFill>
        <p:spPr>
          <a:xfrm>
            <a:off x="171618" y="1556793"/>
            <a:ext cx="5264478" cy="3880560"/>
          </a:xfrm>
          <a:prstGeom prst="rect">
            <a:avLst/>
          </a:prstGeom>
        </p:spPr>
      </p:pic>
      <p:sp>
        <p:nvSpPr>
          <p:cNvPr id="7" name="标题 1">
            <a:extLst>
              <a:ext uri="{FF2B5EF4-FFF2-40B4-BE49-F238E27FC236}">
                <a16:creationId xmlns:a16="http://schemas.microsoft.com/office/drawing/2014/main" id="{088438D9-99B2-5D36-3CB5-F6B36B776663}"/>
              </a:ext>
            </a:extLst>
          </p:cNvPr>
          <p:cNvSpPr txBox="1">
            <a:spLocks/>
          </p:cNvSpPr>
          <p:nvPr/>
        </p:nvSpPr>
        <p:spPr bwMode="auto">
          <a:xfrm>
            <a:off x="196533" y="151090"/>
            <a:ext cx="439248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dirty="0"/>
              <a:t>Preliminary Results</a:t>
            </a:r>
            <a:endParaRPr lang="zh-CN" altLang="en-US" kern="0" dirty="0"/>
          </a:p>
        </p:txBody>
      </p:sp>
      <p:sp>
        <p:nvSpPr>
          <p:cNvPr id="8" name="内容占位符 2">
            <a:extLst>
              <a:ext uri="{FF2B5EF4-FFF2-40B4-BE49-F238E27FC236}">
                <a16:creationId xmlns:a16="http://schemas.microsoft.com/office/drawing/2014/main" id="{48ABB938-8A2F-64D4-A437-50DB1E09F615}"/>
              </a:ext>
            </a:extLst>
          </p:cNvPr>
          <p:cNvSpPr txBox="1">
            <a:spLocks/>
          </p:cNvSpPr>
          <p:nvPr/>
        </p:nvSpPr>
        <p:spPr bwMode="auto">
          <a:xfrm>
            <a:off x="611560" y="836712"/>
            <a:ext cx="6768752" cy="5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sz="2400" kern="0" dirty="0">
                <a:latin typeface="Calibri" panose="020F0502020204030204" pitchFamily="34" charset="0"/>
                <a:ea typeface="Calibri" panose="020F0502020204030204" pitchFamily="34" charset="0"/>
                <a:cs typeface="Calibri" panose="020F0502020204030204" pitchFamily="34" charset="0"/>
              </a:rPr>
              <a:t>“Connection to nature” ranking model prediction</a:t>
            </a:r>
            <a:endParaRPr lang="zh-CN" altLang="en-US" sz="2400" kern="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982E4BB1-06F3-4174-F79E-0B150A6BE677}"/>
              </a:ext>
            </a:extLst>
          </p:cNvPr>
          <p:cNvSpPr/>
          <p:nvPr/>
        </p:nvSpPr>
        <p:spPr bwMode="auto">
          <a:xfrm>
            <a:off x="3203848" y="2132856"/>
            <a:ext cx="288032" cy="360040"/>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cxnSp>
        <p:nvCxnSpPr>
          <p:cNvPr id="17" name="直接连接符 16">
            <a:extLst>
              <a:ext uri="{FF2B5EF4-FFF2-40B4-BE49-F238E27FC236}">
                <a16:creationId xmlns:a16="http://schemas.microsoft.com/office/drawing/2014/main" id="{CD5A363A-6354-4A62-E03A-58A01E4527B2}"/>
              </a:ext>
            </a:extLst>
          </p:cNvPr>
          <p:cNvCxnSpPr>
            <a:cxnSpLocks/>
          </p:cNvCxnSpPr>
          <p:nvPr/>
        </p:nvCxnSpPr>
        <p:spPr bwMode="auto">
          <a:xfrm flipV="1">
            <a:off x="3491880" y="1852549"/>
            <a:ext cx="1944216" cy="280307"/>
          </a:xfrm>
          <a:prstGeom prst="line">
            <a:avLst/>
          </a:prstGeom>
          <a:ln w="12700">
            <a:solidFill>
              <a:srgbClr val="99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AFEFDF99-6521-1AA5-C0E7-764CA9E9ECEC}"/>
              </a:ext>
            </a:extLst>
          </p:cNvPr>
          <p:cNvCxnSpPr>
            <a:cxnSpLocks/>
          </p:cNvCxnSpPr>
          <p:nvPr/>
        </p:nvCxnSpPr>
        <p:spPr bwMode="auto">
          <a:xfrm>
            <a:off x="3491880" y="2492896"/>
            <a:ext cx="1944216" cy="3024336"/>
          </a:xfrm>
          <a:prstGeom prst="line">
            <a:avLst/>
          </a:prstGeom>
          <a:solidFill>
            <a:schemeClr val="accent1"/>
          </a:solidFill>
          <a:ln w="12700" cap="flat" cmpd="sng" algn="ctr">
            <a:solidFill>
              <a:srgbClr val="990000"/>
            </a:solidFill>
            <a:prstDash val="solid"/>
            <a:round/>
            <a:headEnd type="none" w="med" len="med"/>
            <a:tailEnd type="none" w="med" len="med"/>
          </a:ln>
          <a:effectLst/>
        </p:spPr>
      </p:cxnSp>
      <p:sp>
        <p:nvSpPr>
          <p:cNvPr id="20" name="文本框 19">
            <a:extLst>
              <a:ext uri="{FF2B5EF4-FFF2-40B4-BE49-F238E27FC236}">
                <a16:creationId xmlns:a16="http://schemas.microsoft.com/office/drawing/2014/main" id="{9FBD035D-4D34-D07F-D65A-FA16C7270CEA}"/>
              </a:ext>
            </a:extLst>
          </p:cNvPr>
          <p:cNvSpPr txBox="1"/>
          <p:nvPr/>
        </p:nvSpPr>
        <p:spPr>
          <a:xfrm>
            <a:off x="3203848" y="6152311"/>
            <a:ext cx="2880320"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Kriging Interpolation</a:t>
            </a:r>
            <a:endParaRPr lang="zh-CN" altLang="en-US" sz="2000" dirty="0">
              <a:latin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97FAA05B-6ABD-72BF-47CA-0D4AF46FD162}"/>
              </a:ext>
            </a:extLst>
          </p:cNvPr>
          <p:cNvSpPr txBox="1"/>
          <p:nvPr/>
        </p:nvSpPr>
        <p:spPr>
          <a:xfrm>
            <a:off x="4788024" y="164370"/>
            <a:ext cx="3024336"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Ranking scores distribution</a:t>
            </a:r>
            <a:endParaRPr lang="zh-CN" altLang="en-US" sz="20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4497157B-422D-DEDA-3F1A-EDDA4A3D34CB}"/>
              </a:ext>
            </a:extLst>
          </p:cNvPr>
          <p:cNvPicPr>
            <a:picLocks noChangeAspect="1"/>
          </p:cNvPicPr>
          <p:nvPr/>
        </p:nvPicPr>
        <p:blipFill>
          <a:blip r:embed="rId4"/>
          <a:stretch>
            <a:fillRect/>
          </a:stretch>
        </p:blipFill>
        <p:spPr>
          <a:xfrm rot="16200000">
            <a:off x="2729097" y="922795"/>
            <a:ext cx="284742" cy="1351464"/>
          </a:xfrm>
          <a:prstGeom prst="rect">
            <a:avLst/>
          </a:prstGeom>
        </p:spPr>
      </p:pic>
      <p:sp>
        <p:nvSpPr>
          <p:cNvPr id="22" name="文本框 21">
            <a:extLst>
              <a:ext uri="{FF2B5EF4-FFF2-40B4-BE49-F238E27FC236}">
                <a16:creationId xmlns:a16="http://schemas.microsoft.com/office/drawing/2014/main" id="{AB3A739B-AE95-2DCA-2095-35A88C6C1623}"/>
              </a:ext>
            </a:extLst>
          </p:cNvPr>
          <p:cNvSpPr txBox="1"/>
          <p:nvPr/>
        </p:nvSpPr>
        <p:spPr>
          <a:xfrm>
            <a:off x="3518594" y="1420648"/>
            <a:ext cx="432048"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H</a:t>
            </a:r>
            <a:endParaRPr lang="zh-CN" altLang="en-US" sz="2000" dirty="0">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05EB9D8D-CC22-645D-EA29-77FA782FC60A}"/>
              </a:ext>
            </a:extLst>
          </p:cNvPr>
          <p:cNvSpPr txBox="1"/>
          <p:nvPr/>
        </p:nvSpPr>
        <p:spPr>
          <a:xfrm>
            <a:off x="1907704" y="1420648"/>
            <a:ext cx="432048"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L</a:t>
            </a:r>
            <a:endParaRPr lang="zh-CN" altLang="en-US" sz="2000" dirty="0">
              <a:latin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FF8A761D-0B46-7501-9812-2D6369909D78}"/>
              </a:ext>
            </a:extLst>
          </p:cNvPr>
          <p:cNvPicPr>
            <a:picLocks noChangeAspect="1"/>
          </p:cNvPicPr>
          <p:nvPr/>
        </p:nvPicPr>
        <p:blipFill>
          <a:blip r:embed="rId5"/>
          <a:stretch>
            <a:fillRect/>
          </a:stretch>
        </p:blipFill>
        <p:spPr>
          <a:xfrm>
            <a:off x="5436096" y="1772816"/>
            <a:ext cx="2952328" cy="3884836"/>
          </a:xfrm>
          <a:prstGeom prst="rect">
            <a:avLst/>
          </a:prstGeom>
        </p:spPr>
      </p:pic>
    </p:spTree>
    <p:extLst>
      <p:ext uri="{BB962C8B-B14F-4D97-AF65-F5344CB8AC3E}">
        <p14:creationId xmlns:p14="http://schemas.microsoft.com/office/powerpoint/2010/main" val="1323900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9">
            <a:extLst>
              <a:ext uri="{FF2B5EF4-FFF2-40B4-BE49-F238E27FC236}">
                <a16:creationId xmlns:a16="http://schemas.microsoft.com/office/drawing/2014/main" id="{848D56B3-48D4-25D1-7A55-FA59D97F92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5770" y="2530759"/>
            <a:ext cx="1512032" cy="1512032"/>
          </a:xfrm>
          <a:prstGeom prst="rect">
            <a:avLst/>
          </a:prstGeom>
        </p:spPr>
      </p:pic>
      <p:pic>
        <p:nvPicPr>
          <p:cNvPr id="4" name="Picture 23">
            <a:extLst>
              <a:ext uri="{FF2B5EF4-FFF2-40B4-BE49-F238E27FC236}">
                <a16:creationId xmlns:a16="http://schemas.microsoft.com/office/drawing/2014/main" id="{7D38CA9A-AC54-4563-97E9-015AAF5881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2530759"/>
            <a:ext cx="1512032" cy="1512032"/>
          </a:xfrm>
          <a:prstGeom prst="rect">
            <a:avLst/>
          </a:prstGeom>
        </p:spPr>
      </p:pic>
      <p:sp>
        <p:nvSpPr>
          <p:cNvPr id="10" name="TextBox 6">
            <a:extLst>
              <a:ext uri="{FF2B5EF4-FFF2-40B4-BE49-F238E27FC236}">
                <a16:creationId xmlns:a16="http://schemas.microsoft.com/office/drawing/2014/main" id="{689309B2-4CB0-A5FF-B58D-1A5093E6B8FD}"/>
              </a:ext>
            </a:extLst>
          </p:cNvPr>
          <p:cNvSpPr txBox="1"/>
          <p:nvPr/>
        </p:nvSpPr>
        <p:spPr>
          <a:xfrm>
            <a:off x="5953415" y="1816049"/>
            <a:ext cx="999064"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CA" b="1" dirty="0"/>
          </a:p>
        </p:txBody>
      </p:sp>
      <p:pic>
        <p:nvPicPr>
          <p:cNvPr id="11" name="Picture 7">
            <a:extLst>
              <a:ext uri="{FF2B5EF4-FFF2-40B4-BE49-F238E27FC236}">
                <a16:creationId xmlns:a16="http://schemas.microsoft.com/office/drawing/2014/main" id="{6A5352D6-383D-AA96-5AA5-18F6D4DBBF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5816" y="976038"/>
            <a:ext cx="1512032" cy="1512032"/>
          </a:xfrm>
          <a:prstGeom prst="rect">
            <a:avLst/>
          </a:prstGeom>
        </p:spPr>
      </p:pic>
      <p:sp>
        <p:nvSpPr>
          <p:cNvPr id="12" name="TextBox 8">
            <a:extLst>
              <a:ext uri="{FF2B5EF4-FFF2-40B4-BE49-F238E27FC236}">
                <a16:creationId xmlns:a16="http://schemas.microsoft.com/office/drawing/2014/main" id="{54A7A849-3308-38FA-BEB3-97F092D86816}"/>
              </a:ext>
            </a:extLst>
          </p:cNvPr>
          <p:cNvSpPr txBox="1"/>
          <p:nvPr/>
        </p:nvSpPr>
        <p:spPr>
          <a:xfrm>
            <a:off x="3475973" y="1125145"/>
            <a:ext cx="753227"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-1.43</a:t>
            </a:r>
            <a:endParaRPr lang="en-CA" b="1" dirty="0"/>
          </a:p>
        </p:txBody>
      </p:sp>
      <p:pic>
        <p:nvPicPr>
          <p:cNvPr id="13" name="Picture 9">
            <a:extLst>
              <a:ext uri="{FF2B5EF4-FFF2-40B4-BE49-F238E27FC236}">
                <a16:creationId xmlns:a16="http://schemas.microsoft.com/office/drawing/2014/main" id="{E8A6072D-745F-76E7-803D-DAFE489A70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5793" y="976038"/>
            <a:ext cx="1512032" cy="1512032"/>
          </a:xfrm>
          <a:prstGeom prst="rect">
            <a:avLst/>
          </a:prstGeom>
        </p:spPr>
      </p:pic>
      <p:sp>
        <p:nvSpPr>
          <p:cNvPr id="14" name="TextBox 10">
            <a:extLst>
              <a:ext uri="{FF2B5EF4-FFF2-40B4-BE49-F238E27FC236}">
                <a16:creationId xmlns:a16="http://schemas.microsoft.com/office/drawing/2014/main" id="{F447D732-16EC-772D-CF1C-9690642222E7}"/>
              </a:ext>
            </a:extLst>
          </p:cNvPr>
          <p:cNvSpPr txBox="1"/>
          <p:nvPr/>
        </p:nvSpPr>
        <p:spPr>
          <a:xfrm>
            <a:off x="6693047" y="2644554"/>
            <a:ext cx="587874"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4.4</a:t>
            </a:r>
            <a:endParaRPr lang="en-CA" b="1" dirty="0"/>
          </a:p>
        </p:txBody>
      </p:sp>
      <p:sp>
        <p:nvSpPr>
          <p:cNvPr id="15" name="TextBox 12">
            <a:extLst>
              <a:ext uri="{FF2B5EF4-FFF2-40B4-BE49-F238E27FC236}">
                <a16:creationId xmlns:a16="http://schemas.microsoft.com/office/drawing/2014/main" id="{5E857B8F-6C82-91DC-80BC-516BDC75BDFE}"/>
              </a:ext>
            </a:extLst>
          </p:cNvPr>
          <p:cNvSpPr txBox="1"/>
          <p:nvPr/>
        </p:nvSpPr>
        <p:spPr>
          <a:xfrm>
            <a:off x="5255794" y="1120060"/>
            <a:ext cx="570184" cy="3659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0.1</a:t>
            </a:r>
            <a:endParaRPr lang="en-CA" b="1" dirty="0"/>
          </a:p>
        </p:txBody>
      </p:sp>
      <p:pic>
        <p:nvPicPr>
          <p:cNvPr id="16" name="Picture 13">
            <a:extLst>
              <a:ext uri="{FF2B5EF4-FFF2-40B4-BE49-F238E27FC236}">
                <a16:creationId xmlns:a16="http://schemas.microsoft.com/office/drawing/2014/main" id="{EDB113D7-242D-62D9-BD10-C5AF453077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5816" y="4071220"/>
            <a:ext cx="1512032" cy="1512032"/>
          </a:xfrm>
          <a:prstGeom prst="rect">
            <a:avLst/>
          </a:prstGeom>
        </p:spPr>
      </p:pic>
      <p:pic>
        <p:nvPicPr>
          <p:cNvPr id="18" name="Picture 15">
            <a:extLst>
              <a:ext uri="{FF2B5EF4-FFF2-40B4-BE49-F238E27FC236}">
                <a16:creationId xmlns:a16="http://schemas.microsoft.com/office/drawing/2014/main" id="{556374E3-5E15-4DBC-A50C-640BDBEFDB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5793" y="4073211"/>
            <a:ext cx="1512032" cy="1512032"/>
          </a:xfrm>
          <a:prstGeom prst="rect">
            <a:avLst/>
          </a:prstGeom>
        </p:spPr>
      </p:pic>
      <p:pic>
        <p:nvPicPr>
          <p:cNvPr id="20" name="Picture 17">
            <a:extLst>
              <a:ext uri="{FF2B5EF4-FFF2-40B4-BE49-F238E27FC236}">
                <a16:creationId xmlns:a16="http://schemas.microsoft.com/office/drawing/2014/main" id="{646D3D27-B1BE-A060-8897-FCCEA274F95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55770" y="4071220"/>
            <a:ext cx="1512032" cy="1512032"/>
          </a:xfrm>
          <a:prstGeom prst="rect">
            <a:avLst/>
          </a:prstGeom>
        </p:spPr>
      </p:pic>
      <p:sp>
        <p:nvSpPr>
          <p:cNvPr id="21" name="TextBox 18">
            <a:extLst>
              <a:ext uri="{FF2B5EF4-FFF2-40B4-BE49-F238E27FC236}">
                <a16:creationId xmlns:a16="http://schemas.microsoft.com/office/drawing/2014/main" id="{922D63FC-D134-2338-18F0-CFC6BED0FE45}"/>
              </a:ext>
            </a:extLst>
          </p:cNvPr>
          <p:cNvSpPr txBox="1"/>
          <p:nvPr/>
        </p:nvSpPr>
        <p:spPr>
          <a:xfrm>
            <a:off x="3634602" y="4116480"/>
            <a:ext cx="5464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7.3</a:t>
            </a:r>
            <a:endParaRPr lang="en-CA" b="1" dirty="0"/>
          </a:p>
        </p:txBody>
      </p:sp>
      <p:sp>
        <p:nvSpPr>
          <p:cNvPr id="23" name="TextBox 20">
            <a:extLst>
              <a:ext uri="{FF2B5EF4-FFF2-40B4-BE49-F238E27FC236}">
                <a16:creationId xmlns:a16="http://schemas.microsoft.com/office/drawing/2014/main" id="{7B1FDDE3-77B1-9369-2B3F-3E8A263AE93D}"/>
              </a:ext>
            </a:extLst>
          </p:cNvPr>
          <p:cNvSpPr txBox="1"/>
          <p:nvPr/>
        </p:nvSpPr>
        <p:spPr>
          <a:xfrm>
            <a:off x="3646686" y="2643156"/>
            <a:ext cx="749103" cy="3721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2.3</a:t>
            </a:r>
            <a:endParaRPr lang="en-CA" b="1" dirty="0"/>
          </a:p>
        </p:txBody>
      </p:sp>
      <p:pic>
        <p:nvPicPr>
          <p:cNvPr id="24" name="Picture 21">
            <a:extLst>
              <a:ext uri="{FF2B5EF4-FFF2-40B4-BE49-F238E27FC236}">
                <a16:creationId xmlns:a16="http://schemas.microsoft.com/office/drawing/2014/main" id="{E41376D7-AE5D-57D6-5F37-1141A8F9F3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39557" y="2527865"/>
            <a:ext cx="1512032" cy="1512032"/>
          </a:xfrm>
          <a:prstGeom prst="rect">
            <a:avLst/>
          </a:prstGeom>
        </p:spPr>
      </p:pic>
      <p:sp>
        <p:nvSpPr>
          <p:cNvPr id="25" name="TextBox 22">
            <a:extLst>
              <a:ext uri="{FF2B5EF4-FFF2-40B4-BE49-F238E27FC236}">
                <a16:creationId xmlns:a16="http://schemas.microsoft.com/office/drawing/2014/main" id="{EC71EA99-3798-DD34-D1DC-80309CDD227F}"/>
              </a:ext>
            </a:extLst>
          </p:cNvPr>
          <p:cNvSpPr txBox="1"/>
          <p:nvPr/>
        </p:nvSpPr>
        <p:spPr>
          <a:xfrm>
            <a:off x="5188437" y="2636890"/>
            <a:ext cx="630559"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3.2</a:t>
            </a:r>
            <a:endParaRPr lang="en-CA" b="1" dirty="0"/>
          </a:p>
        </p:txBody>
      </p:sp>
      <p:pic>
        <p:nvPicPr>
          <p:cNvPr id="26" name="Picture 24">
            <a:extLst>
              <a:ext uri="{FF2B5EF4-FFF2-40B4-BE49-F238E27FC236}">
                <a16:creationId xmlns:a16="http://schemas.microsoft.com/office/drawing/2014/main" id="{46907189-6D3B-0860-9288-FB9D83A4D9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6313" y="976038"/>
            <a:ext cx="1512032" cy="1512032"/>
          </a:xfrm>
          <a:prstGeom prst="rect">
            <a:avLst/>
          </a:prstGeom>
        </p:spPr>
      </p:pic>
      <p:sp>
        <p:nvSpPr>
          <p:cNvPr id="7" name="标题 1">
            <a:extLst>
              <a:ext uri="{FF2B5EF4-FFF2-40B4-BE49-F238E27FC236}">
                <a16:creationId xmlns:a16="http://schemas.microsoft.com/office/drawing/2014/main" id="{088438D9-99B2-5D36-3CB5-F6B36B776663}"/>
              </a:ext>
            </a:extLst>
          </p:cNvPr>
          <p:cNvSpPr txBox="1">
            <a:spLocks/>
          </p:cNvSpPr>
          <p:nvPr/>
        </p:nvSpPr>
        <p:spPr bwMode="auto">
          <a:xfrm>
            <a:off x="196533" y="151090"/>
            <a:ext cx="4392488"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dirty="0"/>
              <a:t>Preliminary Results</a:t>
            </a:r>
            <a:endParaRPr lang="zh-CN" altLang="en-US" kern="0" dirty="0"/>
          </a:p>
        </p:txBody>
      </p:sp>
      <p:sp>
        <p:nvSpPr>
          <p:cNvPr id="8" name="内容占位符 2">
            <a:extLst>
              <a:ext uri="{FF2B5EF4-FFF2-40B4-BE49-F238E27FC236}">
                <a16:creationId xmlns:a16="http://schemas.microsoft.com/office/drawing/2014/main" id="{48ABB938-8A2F-64D4-A437-50DB1E09F615}"/>
              </a:ext>
            </a:extLst>
          </p:cNvPr>
          <p:cNvSpPr txBox="1">
            <a:spLocks/>
          </p:cNvSpPr>
          <p:nvPr/>
        </p:nvSpPr>
        <p:spPr bwMode="auto">
          <a:xfrm>
            <a:off x="523235" y="2888553"/>
            <a:ext cx="181112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kern="0" dirty="0">
                <a:latin typeface="Calibri" panose="020F0502020204030204" pitchFamily="34" charset="0"/>
                <a:ea typeface="Calibri" panose="020F0502020204030204" pitchFamily="34" charset="0"/>
                <a:cs typeface="Calibri" panose="020F0502020204030204" pitchFamily="34" charset="0"/>
              </a:rPr>
              <a:t>Image-level evaluation</a:t>
            </a:r>
            <a:endParaRPr lang="zh-CN" altLang="en-US" kern="0" dirty="0">
              <a:latin typeface="Calibri" panose="020F0502020204030204" pitchFamily="34" charset="0"/>
              <a:cs typeface="Calibri" panose="020F0502020204030204" pitchFamily="34" charset="0"/>
            </a:endParaRPr>
          </a:p>
        </p:txBody>
      </p:sp>
      <p:sp>
        <p:nvSpPr>
          <p:cNvPr id="9" name="TextBox 5">
            <a:extLst>
              <a:ext uri="{FF2B5EF4-FFF2-40B4-BE49-F238E27FC236}">
                <a16:creationId xmlns:a16="http://schemas.microsoft.com/office/drawing/2014/main" id="{ABA5BCC3-F41D-6E7E-49ED-476A13829268}"/>
              </a:ext>
            </a:extLst>
          </p:cNvPr>
          <p:cNvSpPr txBox="1"/>
          <p:nvPr/>
        </p:nvSpPr>
        <p:spPr>
          <a:xfrm>
            <a:off x="6688340" y="1135155"/>
            <a:ext cx="698565"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1.3</a:t>
            </a:r>
            <a:endParaRPr lang="en-CA" b="1" dirty="0"/>
          </a:p>
        </p:txBody>
      </p:sp>
      <p:sp>
        <p:nvSpPr>
          <p:cNvPr id="17" name="TextBox 14">
            <a:extLst>
              <a:ext uri="{FF2B5EF4-FFF2-40B4-BE49-F238E27FC236}">
                <a16:creationId xmlns:a16="http://schemas.microsoft.com/office/drawing/2014/main" id="{E60F05F6-7781-6376-5E1D-D4CFD88DB298}"/>
              </a:ext>
            </a:extLst>
          </p:cNvPr>
          <p:cNvSpPr txBox="1"/>
          <p:nvPr/>
        </p:nvSpPr>
        <p:spPr>
          <a:xfrm>
            <a:off x="6724202" y="4167175"/>
            <a:ext cx="623254"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5.2</a:t>
            </a:r>
            <a:endParaRPr lang="en-CA" b="1" dirty="0"/>
          </a:p>
        </p:txBody>
      </p:sp>
      <p:sp>
        <p:nvSpPr>
          <p:cNvPr id="19" name="TextBox 16">
            <a:extLst>
              <a:ext uri="{FF2B5EF4-FFF2-40B4-BE49-F238E27FC236}">
                <a16:creationId xmlns:a16="http://schemas.microsoft.com/office/drawing/2014/main" id="{6BC02A91-91E7-D831-C685-4555FEA54B5E}"/>
              </a:ext>
            </a:extLst>
          </p:cNvPr>
          <p:cNvSpPr txBox="1"/>
          <p:nvPr/>
        </p:nvSpPr>
        <p:spPr>
          <a:xfrm>
            <a:off x="5228785" y="4167175"/>
            <a:ext cx="545824" cy="369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6.1</a:t>
            </a:r>
            <a:endParaRPr lang="en-CA" b="1" dirty="0"/>
          </a:p>
        </p:txBody>
      </p:sp>
      <p:cxnSp>
        <p:nvCxnSpPr>
          <p:cNvPr id="30" name="直接箭头连接符 29">
            <a:extLst>
              <a:ext uri="{FF2B5EF4-FFF2-40B4-BE49-F238E27FC236}">
                <a16:creationId xmlns:a16="http://schemas.microsoft.com/office/drawing/2014/main" id="{56FD99AF-D620-C11C-A093-553E08C3941B}"/>
              </a:ext>
            </a:extLst>
          </p:cNvPr>
          <p:cNvCxnSpPr>
            <a:cxnSpLocks/>
          </p:cNvCxnSpPr>
          <p:nvPr/>
        </p:nvCxnSpPr>
        <p:spPr bwMode="auto">
          <a:xfrm flipV="1">
            <a:off x="2699792" y="871170"/>
            <a:ext cx="0" cy="4818507"/>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40" name="文本框 39">
            <a:extLst>
              <a:ext uri="{FF2B5EF4-FFF2-40B4-BE49-F238E27FC236}">
                <a16:creationId xmlns:a16="http://schemas.microsoft.com/office/drawing/2014/main" id="{E783ADE2-FD21-A626-6D3D-FD8922870E40}"/>
              </a:ext>
            </a:extLst>
          </p:cNvPr>
          <p:cNvSpPr txBox="1"/>
          <p:nvPr/>
        </p:nvSpPr>
        <p:spPr>
          <a:xfrm>
            <a:off x="440164" y="4943584"/>
            <a:ext cx="2205655"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Less sense of ‘connection to nature’</a:t>
            </a:r>
            <a:endParaRPr lang="zh-CN" altLang="en-US" sz="1800" dirty="0">
              <a:latin typeface="Calibri" panose="020F0502020204030204" pitchFamily="34" charset="0"/>
              <a:cs typeface="Calibri" panose="020F0502020204030204" pitchFamily="34" charset="0"/>
            </a:endParaRPr>
          </a:p>
        </p:txBody>
      </p:sp>
      <p:sp>
        <p:nvSpPr>
          <p:cNvPr id="41" name="文本框 40">
            <a:extLst>
              <a:ext uri="{FF2B5EF4-FFF2-40B4-BE49-F238E27FC236}">
                <a16:creationId xmlns:a16="http://schemas.microsoft.com/office/drawing/2014/main" id="{2EB5665B-B5BB-86C6-B88E-2E1C65A1D939}"/>
              </a:ext>
            </a:extLst>
          </p:cNvPr>
          <p:cNvSpPr txBox="1"/>
          <p:nvPr/>
        </p:nvSpPr>
        <p:spPr>
          <a:xfrm>
            <a:off x="440164" y="996652"/>
            <a:ext cx="2205655" cy="646331"/>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More sense of ‘connection to nature’</a:t>
            </a:r>
            <a:endParaRPr lang="zh-CN" alt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100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68C1C6-7040-2AB3-2362-3647B93130A3}"/>
              </a:ext>
            </a:extLst>
          </p:cNvPr>
          <p:cNvSpPr>
            <a:spLocks noGrp="1"/>
          </p:cNvSpPr>
          <p:nvPr>
            <p:ph idx="1"/>
          </p:nvPr>
        </p:nvSpPr>
        <p:spPr>
          <a:xfrm>
            <a:off x="971600" y="980728"/>
            <a:ext cx="6190456" cy="1472952"/>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Issues to be optimized and to be resolved </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ea typeface="Calibri" panose="020F0502020204030204" pitchFamily="34" charset="0"/>
              <a:cs typeface="Calibri" panose="020F0502020204030204" pitchFamily="34" charset="0"/>
            </a:endParaRPr>
          </a:p>
          <a:p>
            <a:pPr lvl="1"/>
            <a:r>
              <a:rPr lang="en-US" altLang="zh-CN" dirty="0">
                <a:latin typeface="Calibri" panose="020F0502020204030204" pitchFamily="34" charset="0"/>
                <a:ea typeface="Calibri" panose="020F0502020204030204" pitchFamily="34" charset="0"/>
                <a:cs typeface="Calibri" panose="020F0502020204030204" pitchFamily="34" charset="0"/>
              </a:rPr>
              <a:t>Decreasing overfitting</a:t>
            </a:r>
          </a:p>
          <a:p>
            <a:pPr lvl="1"/>
            <a:r>
              <a:rPr lang="en-US" altLang="zh-CN" dirty="0">
                <a:latin typeface="Calibri" panose="020F0502020204030204" pitchFamily="34" charset="0"/>
                <a:ea typeface="Calibri" panose="020F0502020204030204" pitchFamily="34" charset="0"/>
                <a:cs typeface="Calibri" panose="020F0502020204030204" pitchFamily="34" charset="0"/>
              </a:rPr>
              <a:t>Increasing prediction accuracy</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59404FE5-F10E-9FEB-5390-0EC43A3B0358}"/>
              </a:ext>
            </a:extLst>
          </p:cNvPr>
          <p:cNvSpPr txBox="1">
            <a:spLocks/>
          </p:cNvSpPr>
          <p:nvPr/>
        </p:nvSpPr>
        <p:spPr bwMode="auto">
          <a:xfrm>
            <a:off x="251520" y="116632"/>
            <a:ext cx="748883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dirty="0"/>
              <a:t>Discussion &amp; Future Work</a:t>
            </a:r>
            <a:endParaRPr lang="zh-CN" altLang="en-US" kern="0" dirty="0"/>
          </a:p>
        </p:txBody>
      </p:sp>
      <p:sp>
        <p:nvSpPr>
          <p:cNvPr id="6" name="内容占位符 2">
            <a:extLst>
              <a:ext uri="{FF2B5EF4-FFF2-40B4-BE49-F238E27FC236}">
                <a16:creationId xmlns:a16="http://schemas.microsoft.com/office/drawing/2014/main" id="{F7B7E1AB-83C2-D255-700F-44601947DC6F}"/>
              </a:ext>
            </a:extLst>
          </p:cNvPr>
          <p:cNvSpPr txBox="1">
            <a:spLocks/>
          </p:cNvSpPr>
          <p:nvPr/>
        </p:nvSpPr>
        <p:spPr bwMode="auto">
          <a:xfrm>
            <a:off x="1763688" y="2132856"/>
            <a:ext cx="6408712" cy="104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kern="0" dirty="0">
                <a:latin typeface="Calibri" panose="020F0502020204030204" pitchFamily="34" charset="0"/>
                <a:ea typeface="Calibri" panose="020F0502020204030204" pitchFamily="34" charset="0"/>
                <a:cs typeface="Calibri" panose="020F0502020204030204" pitchFamily="34" charset="0"/>
              </a:rPr>
              <a:t>Combining pairwise comparison prediction model for joint training </a:t>
            </a:r>
          </a:p>
          <a:p>
            <a:endParaRPr lang="en-US" altLang="zh-CN" kern="0" dirty="0"/>
          </a:p>
          <a:p>
            <a:endParaRPr lang="en-US" altLang="zh-CN" kern="0" dirty="0"/>
          </a:p>
          <a:p>
            <a:endParaRPr lang="en-US" altLang="zh-CN" kern="0" dirty="0"/>
          </a:p>
          <a:p>
            <a:pPr marL="0" indent="0">
              <a:buFontTx/>
              <a:buNone/>
            </a:pPr>
            <a:endParaRPr lang="en-US" altLang="zh-CN" kern="0" dirty="0"/>
          </a:p>
        </p:txBody>
      </p:sp>
      <p:cxnSp>
        <p:nvCxnSpPr>
          <p:cNvPr id="14" name="连接符: 肘形 13">
            <a:extLst>
              <a:ext uri="{FF2B5EF4-FFF2-40B4-BE49-F238E27FC236}">
                <a16:creationId xmlns:a16="http://schemas.microsoft.com/office/drawing/2014/main" id="{CCFA3366-A821-18CE-1A4D-FDC4A37946BF}"/>
              </a:ext>
            </a:extLst>
          </p:cNvPr>
          <p:cNvCxnSpPr>
            <a:stCxn id="3" idx="1"/>
            <a:endCxn id="6" idx="1"/>
          </p:cNvCxnSpPr>
          <p:nvPr/>
        </p:nvCxnSpPr>
        <p:spPr bwMode="auto">
          <a:xfrm rot="10800000" flipH="1" flipV="1">
            <a:off x="971600" y="1717204"/>
            <a:ext cx="792088" cy="939316"/>
          </a:xfrm>
          <a:prstGeom prst="bentConnector3">
            <a:avLst>
              <a:gd name="adj1" fmla="val -28860"/>
            </a:avLst>
          </a:prstGeom>
          <a:solidFill>
            <a:schemeClr val="accent1"/>
          </a:solidFill>
          <a:ln w="9525" cap="flat" cmpd="sng" algn="ctr">
            <a:solidFill>
              <a:srgbClr val="990000"/>
            </a:solidFill>
            <a:prstDash val="solid"/>
            <a:round/>
            <a:headEnd type="none" w="med" len="med"/>
            <a:tailEnd type="triangle"/>
          </a:ln>
          <a:effectLst/>
        </p:spPr>
      </p:cxnSp>
      <p:pic>
        <p:nvPicPr>
          <p:cNvPr id="16" name="图片 15">
            <a:extLst>
              <a:ext uri="{FF2B5EF4-FFF2-40B4-BE49-F238E27FC236}">
                <a16:creationId xmlns:a16="http://schemas.microsoft.com/office/drawing/2014/main" id="{A15F4258-446E-6418-F96D-F9E08D473EC3}"/>
              </a:ext>
            </a:extLst>
          </p:cNvPr>
          <p:cNvPicPr>
            <a:picLocks noChangeAspect="1"/>
          </p:cNvPicPr>
          <p:nvPr/>
        </p:nvPicPr>
        <p:blipFill>
          <a:blip r:embed="rId3"/>
          <a:stretch>
            <a:fillRect/>
          </a:stretch>
        </p:blipFill>
        <p:spPr>
          <a:xfrm>
            <a:off x="558526" y="2869333"/>
            <a:ext cx="5131655" cy="2765726"/>
          </a:xfrm>
          <a:prstGeom prst="rect">
            <a:avLst/>
          </a:prstGeom>
        </p:spPr>
      </p:pic>
      <p:sp>
        <p:nvSpPr>
          <p:cNvPr id="18" name="文本框 17">
            <a:extLst>
              <a:ext uri="{FF2B5EF4-FFF2-40B4-BE49-F238E27FC236}">
                <a16:creationId xmlns:a16="http://schemas.microsoft.com/office/drawing/2014/main" id="{B3DBD049-114A-DD93-8FD0-6DEBD69E3C8F}"/>
              </a:ext>
            </a:extLst>
          </p:cNvPr>
          <p:cNvSpPr txBox="1"/>
          <p:nvPr/>
        </p:nvSpPr>
        <p:spPr>
          <a:xfrm>
            <a:off x="5690181" y="3068960"/>
            <a:ext cx="3024336" cy="1015663"/>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An approach proposed by Dubey et al (2016) </a:t>
            </a:r>
          </a:p>
          <a:p>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3F4E575B-4339-279A-4CBC-4CDF15F13A7F}"/>
              </a:ext>
            </a:extLst>
          </p:cNvPr>
          <p:cNvSpPr txBox="1"/>
          <p:nvPr/>
        </p:nvSpPr>
        <p:spPr>
          <a:xfrm>
            <a:off x="5800250" y="4699903"/>
            <a:ext cx="2914267" cy="646331"/>
          </a:xfrm>
          <a:prstGeom prst="rect">
            <a:avLst/>
          </a:prstGeom>
          <a:noFill/>
        </p:spPr>
        <p:txBody>
          <a:bodyPr wrap="square">
            <a:spAutoFit/>
          </a:bodyPr>
          <a:lstStyle/>
          <a:p>
            <a:r>
              <a:rPr lang="en-US" altLang="zh-CN" sz="1800" i="1" dirty="0">
                <a:latin typeface="Calibri" panose="020F0502020204030204" pitchFamily="34" charset="0"/>
                <a:ea typeface="Calibri" panose="020F0502020204030204" pitchFamily="34" charset="0"/>
                <a:cs typeface="Calibri" panose="020F0502020204030204" pitchFamily="34" charset="0"/>
              </a:rPr>
              <a:t>Loss = λ*Ranking Loss + Classification Loss</a:t>
            </a:r>
            <a:endParaRPr lang="zh-CN" altLang="en-US" sz="1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868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68C1C6-7040-2AB3-2362-3647B93130A3}"/>
              </a:ext>
            </a:extLst>
          </p:cNvPr>
          <p:cNvSpPr>
            <a:spLocks noGrp="1"/>
          </p:cNvSpPr>
          <p:nvPr>
            <p:ph idx="1"/>
          </p:nvPr>
        </p:nvSpPr>
        <p:spPr>
          <a:xfrm>
            <a:off x="971600" y="980728"/>
            <a:ext cx="6190456" cy="1472952"/>
          </a:xfrm>
        </p:spPr>
        <p:txBody>
          <a:bodyPr/>
          <a:lstStyle/>
          <a:p>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59404FE5-F10E-9FEB-5390-0EC43A3B0358}"/>
              </a:ext>
            </a:extLst>
          </p:cNvPr>
          <p:cNvSpPr txBox="1">
            <a:spLocks/>
          </p:cNvSpPr>
          <p:nvPr/>
        </p:nvSpPr>
        <p:spPr bwMode="auto">
          <a:xfrm>
            <a:off x="251520" y="116632"/>
            <a:ext cx="748883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dirty="0"/>
              <a:t>Discussion &amp; Future Work</a:t>
            </a:r>
            <a:endParaRPr lang="zh-CN" altLang="en-US" kern="0" dirty="0"/>
          </a:p>
        </p:txBody>
      </p:sp>
      <p:sp>
        <p:nvSpPr>
          <p:cNvPr id="6" name="内容占位符 2">
            <a:extLst>
              <a:ext uri="{FF2B5EF4-FFF2-40B4-BE49-F238E27FC236}">
                <a16:creationId xmlns:a16="http://schemas.microsoft.com/office/drawing/2014/main" id="{F7B7E1AB-83C2-D255-700F-44601947DC6F}"/>
              </a:ext>
            </a:extLst>
          </p:cNvPr>
          <p:cNvSpPr txBox="1">
            <a:spLocks/>
          </p:cNvSpPr>
          <p:nvPr/>
        </p:nvSpPr>
        <p:spPr bwMode="auto">
          <a:xfrm>
            <a:off x="971600" y="1068722"/>
            <a:ext cx="6408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sz="2400" kern="0" dirty="0">
                <a:latin typeface="Calibri" panose="020F0502020204030204" pitchFamily="34" charset="0"/>
                <a:ea typeface="Calibri" panose="020F0502020204030204" pitchFamily="34" charset="0"/>
                <a:cs typeface="Calibri" panose="020F0502020204030204" pitchFamily="34" charset="0"/>
              </a:rPr>
              <a:t>Ac</a:t>
            </a:r>
            <a:r>
              <a:rPr lang="en-US" altLang="zh-CN" sz="2400" dirty="0">
                <a:latin typeface="Calibri" panose="020F0502020204030204" pitchFamily="34" charset="0"/>
                <a:ea typeface="Calibri" panose="020F0502020204030204" pitchFamily="34" charset="0"/>
                <a:cs typeface="Calibri" panose="020F0502020204030204" pitchFamily="34" charset="0"/>
              </a:rPr>
              <a:t>ross different perceptual dimensions </a:t>
            </a:r>
            <a:endParaRPr lang="en-US" altLang="zh-CN" sz="2400" kern="0" dirty="0">
              <a:latin typeface="Calibri" panose="020F0502020204030204" pitchFamily="34" charset="0"/>
              <a:ea typeface="Calibri" panose="020F0502020204030204" pitchFamily="34" charset="0"/>
              <a:cs typeface="Calibri" panose="020F0502020204030204" pitchFamily="34" charset="0"/>
            </a:endParaRPr>
          </a:p>
          <a:p>
            <a:endParaRPr lang="en-US" altLang="zh-CN" sz="2400" kern="0" dirty="0">
              <a:latin typeface="Calibri" panose="020F0502020204030204" pitchFamily="34" charset="0"/>
              <a:ea typeface="Calibri" panose="020F0502020204030204" pitchFamily="34" charset="0"/>
              <a:cs typeface="Calibri" panose="020F0502020204030204" pitchFamily="34" charset="0"/>
            </a:endParaRPr>
          </a:p>
          <a:p>
            <a:endParaRPr lang="en-US" altLang="zh-CN" sz="2400" kern="0" dirty="0"/>
          </a:p>
          <a:p>
            <a:endParaRPr lang="en-US" altLang="zh-CN" sz="2400" kern="0" dirty="0"/>
          </a:p>
          <a:p>
            <a:endParaRPr lang="en-US" altLang="zh-CN" sz="2400" kern="0" dirty="0"/>
          </a:p>
          <a:p>
            <a:pPr marL="0" indent="0">
              <a:buFontTx/>
              <a:buNone/>
            </a:pPr>
            <a:endParaRPr lang="en-US" altLang="zh-CN" sz="2400" kern="0" dirty="0"/>
          </a:p>
        </p:txBody>
      </p:sp>
      <p:sp>
        <p:nvSpPr>
          <p:cNvPr id="9" name="文本框 8">
            <a:extLst>
              <a:ext uri="{FF2B5EF4-FFF2-40B4-BE49-F238E27FC236}">
                <a16:creationId xmlns:a16="http://schemas.microsoft.com/office/drawing/2014/main" id="{73EBF1B9-95EF-1FDD-F3D4-40862BB5C0C5}"/>
              </a:ext>
            </a:extLst>
          </p:cNvPr>
          <p:cNvSpPr txBox="1"/>
          <p:nvPr/>
        </p:nvSpPr>
        <p:spPr>
          <a:xfrm>
            <a:off x="1331640" y="1576255"/>
            <a:ext cx="6408712" cy="46166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Adopting transfer learning technique furthermore</a:t>
            </a:r>
            <a:endParaRPr lang="zh-CN" altLang="en-US" dirty="0">
              <a:latin typeface="Calibri" panose="020F0502020204030204" pitchFamily="34" charset="0"/>
              <a:cs typeface="Calibri" panose="020F0502020204030204" pitchFamily="34" charset="0"/>
            </a:endParaRPr>
          </a:p>
        </p:txBody>
      </p:sp>
      <p:sp>
        <p:nvSpPr>
          <p:cNvPr id="10" name="立方体 9">
            <a:extLst>
              <a:ext uri="{FF2B5EF4-FFF2-40B4-BE49-F238E27FC236}">
                <a16:creationId xmlns:a16="http://schemas.microsoft.com/office/drawing/2014/main" id="{5D1F4A43-8CDB-BF14-270A-0363332738B3}"/>
              </a:ext>
            </a:extLst>
          </p:cNvPr>
          <p:cNvSpPr>
            <a:spLocks/>
          </p:cNvSpPr>
          <p:nvPr/>
        </p:nvSpPr>
        <p:spPr>
          <a:xfrm>
            <a:off x="3208804" y="2302867"/>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11" name="立方体 10">
            <a:extLst>
              <a:ext uri="{FF2B5EF4-FFF2-40B4-BE49-F238E27FC236}">
                <a16:creationId xmlns:a16="http://schemas.microsoft.com/office/drawing/2014/main" id="{7826E805-BCB1-D9A0-89E1-E185FAC4F076}"/>
              </a:ext>
            </a:extLst>
          </p:cNvPr>
          <p:cNvSpPr>
            <a:spLocks/>
          </p:cNvSpPr>
          <p:nvPr/>
        </p:nvSpPr>
        <p:spPr>
          <a:xfrm>
            <a:off x="5653772" y="2391604"/>
            <a:ext cx="2057236" cy="109231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Subnetwork for</a:t>
            </a:r>
          </a:p>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‘Connection to nature’</a:t>
            </a:r>
            <a:endParaRPr lang="zh-CN" altLang="en-US" sz="1800" dirty="0">
              <a:latin typeface="Calibri" panose="020F0502020204030204" pitchFamily="34" charset="0"/>
              <a:cs typeface="Calibri" panose="020F0502020204030204" pitchFamily="34" charset="0"/>
            </a:endParaRPr>
          </a:p>
        </p:txBody>
      </p:sp>
      <p:sp>
        <p:nvSpPr>
          <p:cNvPr id="12" name="立方体 11">
            <a:extLst>
              <a:ext uri="{FF2B5EF4-FFF2-40B4-BE49-F238E27FC236}">
                <a16:creationId xmlns:a16="http://schemas.microsoft.com/office/drawing/2014/main" id="{EBCF7E76-EB00-283E-D416-E9E9F33B112E}"/>
              </a:ext>
            </a:extLst>
          </p:cNvPr>
          <p:cNvSpPr>
            <a:spLocks/>
          </p:cNvSpPr>
          <p:nvPr/>
        </p:nvSpPr>
        <p:spPr>
          <a:xfrm>
            <a:off x="3208804" y="4120153"/>
            <a:ext cx="1796896" cy="127905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Feature extraction</a:t>
            </a:r>
            <a:endParaRPr lang="zh-CN" altLang="en-US" sz="1800" dirty="0">
              <a:latin typeface="Calibri" panose="020F0502020204030204" pitchFamily="34" charset="0"/>
              <a:cs typeface="Calibri" panose="020F0502020204030204" pitchFamily="34" charset="0"/>
            </a:endParaRPr>
          </a:p>
        </p:txBody>
      </p:sp>
      <p:sp>
        <p:nvSpPr>
          <p:cNvPr id="13" name="立方体 12">
            <a:extLst>
              <a:ext uri="{FF2B5EF4-FFF2-40B4-BE49-F238E27FC236}">
                <a16:creationId xmlns:a16="http://schemas.microsoft.com/office/drawing/2014/main" id="{045AE41E-1C02-3E36-40E0-EECDB9AE2378}"/>
              </a:ext>
            </a:extLst>
          </p:cNvPr>
          <p:cNvSpPr>
            <a:spLocks/>
          </p:cNvSpPr>
          <p:nvPr/>
        </p:nvSpPr>
        <p:spPr>
          <a:xfrm>
            <a:off x="5653772" y="4208890"/>
            <a:ext cx="2057236" cy="1092318"/>
          </a:xfrm>
          <a:prstGeom prst="cube">
            <a:avLst>
              <a:gd name="adj" fmla="val 24046"/>
            </a:avLst>
          </a:prstGeom>
          <a:solidFill>
            <a:srgbClr val="990000"/>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Subnetwork for</a:t>
            </a:r>
          </a:p>
          <a:p>
            <a:pPr algn="ctr"/>
            <a:r>
              <a:rPr lang="en-US" altLang="zh-CN" sz="1800" dirty="0">
                <a:latin typeface="Calibri" panose="020F0502020204030204" pitchFamily="34" charset="0"/>
                <a:ea typeface="Calibri" panose="020F0502020204030204" pitchFamily="34" charset="0"/>
                <a:cs typeface="Calibri" panose="020F0502020204030204" pitchFamily="34" charset="0"/>
              </a:rPr>
              <a:t>‘Safety’</a:t>
            </a:r>
            <a:endParaRPr lang="zh-CN" altLang="en-US" sz="1800" dirty="0">
              <a:latin typeface="Calibri" panose="020F0502020204030204" pitchFamily="34" charset="0"/>
              <a:cs typeface="Calibri" panose="020F0502020204030204" pitchFamily="34" charset="0"/>
            </a:endParaRPr>
          </a:p>
        </p:txBody>
      </p:sp>
      <p:sp>
        <p:nvSpPr>
          <p:cNvPr id="17" name="箭头: 下 16">
            <a:extLst>
              <a:ext uri="{FF2B5EF4-FFF2-40B4-BE49-F238E27FC236}">
                <a16:creationId xmlns:a16="http://schemas.microsoft.com/office/drawing/2014/main" id="{BBDA3B79-C230-1C71-7F70-8AB82A8764C7}"/>
              </a:ext>
            </a:extLst>
          </p:cNvPr>
          <p:cNvSpPr/>
          <p:nvPr/>
        </p:nvSpPr>
        <p:spPr bwMode="auto">
          <a:xfrm>
            <a:off x="3853572" y="3627793"/>
            <a:ext cx="360040" cy="457677"/>
          </a:xfrm>
          <a:prstGeom prst="downArrow">
            <a:avLst/>
          </a:prstGeom>
          <a:solidFill>
            <a:srgbClr val="9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BBE5A2D5-34C5-1569-907A-F1AED0193CF8}"/>
              </a:ext>
            </a:extLst>
          </p:cNvPr>
          <p:cNvSpPr txBox="1"/>
          <p:nvPr/>
        </p:nvSpPr>
        <p:spPr>
          <a:xfrm>
            <a:off x="395536" y="2840968"/>
            <a:ext cx="2667600" cy="1015663"/>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Knowledge (weights) learnt from</a:t>
            </a:r>
          </a:p>
          <a:p>
            <a:r>
              <a:rPr lang="en-US" altLang="zh-CN" sz="2000" dirty="0">
                <a:latin typeface="Calibri" panose="020F0502020204030204" pitchFamily="34" charset="0"/>
                <a:ea typeface="Calibri" panose="020F0502020204030204" pitchFamily="34" charset="0"/>
                <a:cs typeface="Calibri" panose="020F0502020204030204" pitchFamily="34" charset="0"/>
              </a:rPr>
              <a:t>‘connection to nature’</a:t>
            </a:r>
            <a:endParaRPr lang="zh-CN" altLang="en-US" sz="2000" dirty="0">
              <a:latin typeface="Calibri" panose="020F0502020204030204" pitchFamily="34" charset="0"/>
              <a:cs typeface="Calibri" panose="020F0502020204030204" pitchFamily="34" charset="0"/>
            </a:endParaRPr>
          </a:p>
        </p:txBody>
      </p:sp>
      <p:sp>
        <p:nvSpPr>
          <p:cNvPr id="22" name="矩形: 圆角 21">
            <a:extLst>
              <a:ext uri="{FF2B5EF4-FFF2-40B4-BE49-F238E27FC236}">
                <a16:creationId xmlns:a16="http://schemas.microsoft.com/office/drawing/2014/main" id="{039010B9-923F-AC0C-1142-2CBCC363ADBB}"/>
              </a:ext>
            </a:extLst>
          </p:cNvPr>
          <p:cNvSpPr/>
          <p:nvPr/>
        </p:nvSpPr>
        <p:spPr bwMode="auto">
          <a:xfrm>
            <a:off x="2917468" y="2132856"/>
            <a:ext cx="2304256" cy="3482379"/>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cxnSp>
        <p:nvCxnSpPr>
          <p:cNvPr id="24" name="直接连接符 23">
            <a:extLst>
              <a:ext uri="{FF2B5EF4-FFF2-40B4-BE49-F238E27FC236}">
                <a16:creationId xmlns:a16="http://schemas.microsoft.com/office/drawing/2014/main" id="{01C12C2E-924C-E746-1F06-D9A9ACFAFFA8}"/>
              </a:ext>
            </a:extLst>
          </p:cNvPr>
          <p:cNvCxnSpPr>
            <a:cxnSpLocks/>
            <a:stCxn id="17" idx="1"/>
          </p:cNvCxnSpPr>
          <p:nvPr/>
        </p:nvCxnSpPr>
        <p:spPr bwMode="auto">
          <a:xfrm flipH="1" flipV="1">
            <a:off x="2703096" y="3462635"/>
            <a:ext cx="1150476" cy="442815"/>
          </a:xfrm>
          <a:prstGeom prst="line">
            <a:avLst/>
          </a:prstGeom>
          <a:solidFill>
            <a:schemeClr val="accent1"/>
          </a:solidFill>
          <a:ln w="15875" cap="flat" cmpd="sng" algn="ctr">
            <a:solidFill>
              <a:srgbClr val="990000"/>
            </a:solidFill>
            <a:prstDash val="solid"/>
            <a:round/>
            <a:headEnd type="none" w="med" len="med"/>
            <a:tailEnd type="none" w="med" len="med"/>
          </a:ln>
          <a:effectLst/>
        </p:spPr>
      </p:cxnSp>
      <p:cxnSp>
        <p:nvCxnSpPr>
          <p:cNvPr id="35" name="直接箭头连接符 34">
            <a:extLst>
              <a:ext uri="{FF2B5EF4-FFF2-40B4-BE49-F238E27FC236}">
                <a16:creationId xmlns:a16="http://schemas.microsoft.com/office/drawing/2014/main" id="{4C297675-8C27-7F52-979E-FD7D94ACA3BA}"/>
              </a:ext>
            </a:extLst>
          </p:cNvPr>
          <p:cNvCxnSpPr/>
          <p:nvPr/>
        </p:nvCxnSpPr>
        <p:spPr bwMode="auto">
          <a:xfrm>
            <a:off x="5005700" y="2996952"/>
            <a:ext cx="648000" cy="0"/>
          </a:xfrm>
          <a:prstGeom prst="straightConnector1">
            <a:avLst/>
          </a:prstGeom>
          <a:solidFill>
            <a:schemeClr val="accent1"/>
          </a:solidFill>
          <a:ln w="19050" cap="flat" cmpd="sng" algn="ctr">
            <a:solidFill>
              <a:srgbClr val="990000"/>
            </a:solidFill>
            <a:prstDash val="solid"/>
            <a:round/>
            <a:headEnd type="none" w="med" len="med"/>
            <a:tailEnd type="triangle"/>
          </a:ln>
          <a:effectLst/>
        </p:spPr>
      </p:cxnSp>
      <p:cxnSp>
        <p:nvCxnSpPr>
          <p:cNvPr id="36" name="直接箭头连接符 35">
            <a:extLst>
              <a:ext uri="{FF2B5EF4-FFF2-40B4-BE49-F238E27FC236}">
                <a16:creationId xmlns:a16="http://schemas.microsoft.com/office/drawing/2014/main" id="{2F4FCEDE-9199-3336-34D2-24D19CEB9228}"/>
              </a:ext>
            </a:extLst>
          </p:cNvPr>
          <p:cNvCxnSpPr>
            <a:cxnSpLocks/>
          </p:cNvCxnSpPr>
          <p:nvPr/>
        </p:nvCxnSpPr>
        <p:spPr bwMode="auto">
          <a:xfrm>
            <a:off x="5005700" y="4797152"/>
            <a:ext cx="648000" cy="0"/>
          </a:xfrm>
          <a:prstGeom prst="straightConnector1">
            <a:avLst/>
          </a:prstGeom>
          <a:solidFill>
            <a:schemeClr val="accent1"/>
          </a:solidFill>
          <a:ln w="19050" cap="flat" cmpd="sng" algn="ctr">
            <a:solidFill>
              <a:srgbClr val="990000"/>
            </a:solidFill>
            <a:prstDash val="solid"/>
            <a:round/>
            <a:headEnd type="none" w="med" len="med"/>
            <a:tailEnd type="triangle"/>
          </a:ln>
          <a:effectLst/>
        </p:spPr>
      </p:cxnSp>
      <p:sp>
        <p:nvSpPr>
          <p:cNvPr id="38" name="文本框 37">
            <a:extLst>
              <a:ext uri="{FF2B5EF4-FFF2-40B4-BE49-F238E27FC236}">
                <a16:creationId xmlns:a16="http://schemas.microsoft.com/office/drawing/2014/main" id="{497E8C03-8E0F-39AB-D824-0AEE085FBA79}"/>
              </a:ext>
            </a:extLst>
          </p:cNvPr>
          <p:cNvSpPr txBox="1"/>
          <p:nvPr/>
        </p:nvSpPr>
        <p:spPr>
          <a:xfrm>
            <a:off x="792406" y="4795460"/>
            <a:ext cx="2017876" cy="707886"/>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Fine-tuning the last layers</a:t>
            </a:r>
            <a:endParaRPr lang="zh-CN" altLang="en-US" sz="2000" dirty="0">
              <a:latin typeface="Calibri" panose="020F0502020204030204" pitchFamily="34" charset="0"/>
              <a:cs typeface="Calibri" panose="020F0502020204030204" pitchFamily="34" charset="0"/>
            </a:endParaRPr>
          </a:p>
        </p:txBody>
      </p:sp>
      <p:cxnSp>
        <p:nvCxnSpPr>
          <p:cNvPr id="44" name="直接连接符 43">
            <a:extLst>
              <a:ext uri="{FF2B5EF4-FFF2-40B4-BE49-F238E27FC236}">
                <a16:creationId xmlns:a16="http://schemas.microsoft.com/office/drawing/2014/main" id="{881C914D-E5EC-936E-F77B-DBD4FD7E2FCE}"/>
              </a:ext>
            </a:extLst>
          </p:cNvPr>
          <p:cNvCxnSpPr>
            <a:endCxn id="12" idx="2"/>
          </p:cNvCxnSpPr>
          <p:nvPr/>
        </p:nvCxnSpPr>
        <p:spPr bwMode="auto">
          <a:xfrm flipV="1">
            <a:off x="2483768" y="4913463"/>
            <a:ext cx="725036" cy="315737"/>
          </a:xfrm>
          <a:prstGeom prst="line">
            <a:avLst/>
          </a:prstGeom>
          <a:solidFill>
            <a:schemeClr val="accent1"/>
          </a:solidFill>
          <a:ln w="15875" cap="flat" cmpd="sng" algn="ctr">
            <a:solidFill>
              <a:srgbClr val="990000"/>
            </a:solidFill>
            <a:prstDash val="solid"/>
            <a:round/>
            <a:headEnd type="none" w="med" len="med"/>
            <a:tailEnd type="none" w="med" len="med"/>
          </a:ln>
          <a:effectLst/>
        </p:spPr>
      </p:cxnSp>
    </p:spTree>
    <p:extLst>
      <p:ext uri="{BB962C8B-B14F-4D97-AF65-F5344CB8AC3E}">
        <p14:creationId xmlns:p14="http://schemas.microsoft.com/office/powerpoint/2010/main" val="3913798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49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42BC660-ACF8-8CCB-F526-E8D349E9A843}"/>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Backgrounds</a:t>
            </a:r>
            <a:endParaRPr lang="zh-CN" altLang="en-US" kern="0" dirty="0"/>
          </a:p>
        </p:txBody>
      </p:sp>
      <p:sp>
        <p:nvSpPr>
          <p:cNvPr id="8" name="内容占位符 2">
            <a:extLst>
              <a:ext uri="{FF2B5EF4-FFF2-40B4-BE49-F238E27FC236}">
                <a16:creationId xmlns:a16="http://schemas.microsoft.com/office/drawing/2014/main" id="{779A176E-6BA0-B4DB-08DE-E6E7AF3161E6}"/>
              </a:ext>
            </a:extLst>
          </p:cNvPr>
          <p:cNvSpPr>
            <a:spLocks noGrp="1"/>
          </p:cNvSpPr>
          <p:nvPr>
            <p:ph idx="1"/>
          </p:nvPr>
        </p:nvSpPr>
        <p:spPr>
          <a:xfrm>
            <a:off x="539552" y="1124744"/>
            <a:ext cx="7848872" cy="1650186"/>
          </a:xfrm>
        </p:spPr>
        <p:txBody>
          <a:bodyPr>
            <a:norm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Dr. </a:t>
            </a:r>
            <a:r>
              <a:rPr lang="en-US" altLang="zh-CN" sz="2400" dirty="0" err="1">
                <a:latin typeface="Calibri" panose="020F0502020204030204" pitchFamily="34" charset="0"/>
                <a:ea typeface="Calibri" panose="020F0502020204030204" pitchFamily="34" charset="0"/>
                <a:cs typeface="Calibri" panose="020F0502020204030204" pitchFamily="34" charset="0"/>
              </a:rPr>
              <a:t>Kristjansson’s</a:t>
            </a:r>
            <a:r>
              <a:rPr lang="en-US" altLang="zh-CN" sz="2400" dirty="0">
                <a:latin typeface="Calibri" panose="020F0502020204030204" pitchFamily="34" charset="0"/>
                <a:ea typeface="Calibri" panose="020F0502020204030204" pitchFamily="34" charset="0"/>
                <a:cs typeface="Calibri" panose="020F0502020204030204" pitchFamily="34" charset="0"/>
              </a:rPr>
              <a:t> team derived the baseline measures</a:t>
            </a:r>
          </a:p>
          <a:p>
            <a:pPr lvl="1"/>
            <a:r>
              <a:rPr lang="en-US" altLang="zh-CN" sz="2200" dirty="0">
                <a:latin typeface="Calibri" panose="020F0502020204030204" pitchFamily="34" charset="0"/>
                <a:ea typeface="Calibri" panose="020F0502020204030204" pitchFamily="34" charset="0"/>
                <a:cs typeface="Calibri" panose="020F0502020204030204" pitchFamily="34" charset="0"/>
              </a:rPr>
              <a:t>Greenspace(summer </a:t>
            </a:r>
            <a:r>
              <a:rPr lang="fr-CA" altLang="zh-CN" sz="2200" dirty="0">
                <a:solidFill>
                  <a:srgbClr val="202124"/>
                </a:solidFill>
                <a:latin typeface="Calibri" panose="020F0502020204030204" pitchFamily="34" charset="0"/>
                <a:ea typeface="Calibri" panose="020F0502020204030204" pitchFamily="34" charset="0"/>
                <a:cs typeface="Calibri" panose="020F0502020204030204" pitchFamily="34" charset="0"/>
              </a:rPr>
              <a:t>scenery</a:t>
            </a:r>
            <a:r>
              <a:rPr lang="en-US" altLang="zh-CN" sz="2200" dirty="0">
                <a:latin typeface="Calibri" panose="020F0502020204030204" pitchFamily="34" charset="0"/>
                <a:ea typeface="Calibri" panose="020F0502020204030204" pitchFamily="34" charset="0"/>
                <a:cs typeface="Calibri" panose="020F0502020204030204" pitchFamily="34" charset="0"/>
              </a:rPr>
              <a:t>) and Whitespace(winter </a:t>
            </a:r>
            <a:r>
              <a:rPr lang="fr-CA" altLang="zh-CN" sz="2200" dirty="0">
                <a:solidFill>
                  <a:srgbClr val="202124"/>
                </a:solidFill>
                <a:latin typeface="Calibri" panose="020F0502020204030204" pitchFamily="34" charset="0"/>
                <a:ea typeface="Calibri" panose="020F0502020204030204" pitchFamily="34" charset="0"/>
                <a:cs typeface="Calibri" panose="020F0502020204030204" pitchFamily="34" charset="0"/>
              </a:rPr>
              <a:t>scenery</a:t>
            </a:r>
            <a:r>
              <a:rPr lang="en-US" altLang="zh-CN" sz="2200" dirty="0">
                <a:latin typeface="Calibri" panose="020F0502020204030204" pitchFamily="34" charset="0"/>
                <a:ea typeface="Calibri" panose="020F0502020204030204" pitchFamily="34" charset="0"/>
                <a:cs typeface="Calibri" panose="020F0502020204030204" pitchFamily="34" charset="0"/>
              </a:rPr>
              <a:t>)</a:t>
            </a:r>
          </a:p>
          <a:p>
            <a:pPr lvl="1"/>
            <a:endParaRPr lang="en-US" altLang="zh-CN" sz="2200" dirty="0">
              <a:latin typeface="Calibri" panose="020F0502020204030204" pitchFamily="34" charset="0"/>
              <a:ea typeface="Calibri" panose="020F0502020204030204" pitchFamily="34" charset="0"/>
              <a:cs typeface="Calibri" panose="020F0502020204030204" pitchFamily="34" charset="0"/>
            </a:endParaRPr>
          </a:p>
        </p:txBody>
      </p:sp>
      <p:sp>
        <p:nvSpPr>
          <p:cNvPr id="10" name="内容占位符 2">
            <a:extLst>
              <a:ext uri="{FF2B5EF4-FFF2-40B4-BE49-F238E27FC236}">
                <a16:creationId xmlns:a16="http://schemas.microsoft.com/office/drawing/2014/main" id="{B5B54C98-B70A-87C5-F644-4317B890633D}"/>
              </a:ext>
            </a:extLst>
          </p:cNvPr>
          <p:cNvSpPr txBox="1">
            <a:spLocks/>
          </p:cNvSpPr>
          <p:nvPr/>
        </p:nvSpPr>
        <p:spPr bwMode="auto">
          <a:xfrm>
            <a:off x="539552" y="2297328"/>
            <a:ext cx="7848872"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sz="2400" dirty="0">
                <a:latin typeface="Calibri" panose="020F0502020204030204" pitchFamily="34" charset="0"/>
                <a:ea typeface="Calibri" panose="020F0502020204030204" pitchFamily="34" charset="0"/>
                <a:cs typeface="Calibri" panose="020F0502020204030204" pitchFamily="34" charset="0"/>
              </a:rPr>
              <a:t>Focusing on assessing the age-friendly greenspace</a:t>
            </a:r>
          </a:p>
          <a:p>
            <a:pPr lvl="1"/>
            <a:r>
              <a:rPr lang="en-US" altLang="zh-CN" sz="2200" dirty="0">
                <a:latin typeface="Calibri" panose="020F0502020204030204" pitchFamily="34" charset="0"/>
                <a:ea typeface="Calibri" panose="020F0502020204030204" pitchFamily="34" charset="0"/>
                <a:cs typeface="Calibri" panose="020F0502020204030204" pitchFamily="34" charset="0"/>
              </a:rPr>
              <a:t>Utilizing the street images</a:t>
            </a:r>
          </a:p>
          <a:p>
            <a:pPr marL="457200" lvl="1" indent="0">
              <a:buNone/>
            </a:pPr>
            <a:endParaRPr lang="en-US" altLang="zh-CN" sz="2200" kern="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7">
            <a:extLst>
              <a:ext uri="{FF2B5EF4-FFF2-40B4-BE49-F238E27FC236}">
                <a16:creationId xmlns:a16="http://schemas.microsoft.com/office/drawing/2014/main" id="{13D7B4C2-1517-1215-192F-72725B377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701" y="3344539"/>
            <a:ext cx="3579353" cy="2013386"/>
          </a:xfrm>
          <a:prstGeom prst="rect">
            <a:avLst/>
          </a:prstGeom>
        </p:spPr>
      </p:pic>
      <p:pic>
        <p:nvPicPr>
          <p:cNvPr id="5" name="Picture 8">
            <a:extLst>
              <a:ext uri="{FF2B5EF4-FFF2-40B4-BE49-F238E27FC236}">
                <a16:creationId xmlns:a16="http://schemas.microsoft.com/office/drawing/2014/main" id="{235C1E7B-C9A0-558D-AB6B-1D6144D8E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988" y="3222243"/>
            <a:ext cx="2865216" cy="2148912"/>
          </a:xfrm>
          <a:prstGeom prst="rect">
            <a:avLst/>
          </a:prstGeom>
        </p:spPr>
      </p:pic>
      <p:sp>
        <p:nvSpPr>
          <p:cNvPr id="3" name="文本框 2">
            <a:extLst>
              <a:ext uri="{FF2B5EF4-FFF2-40B4-BE49-F238E27FC236}">
                <a16:creationId xmlns:a16="http://schemas.microsoft.com/office/drawing/2014/main" id="{B1EECA50-67BB-A375-6C7E-876D12991D43}"/>
              </a:ext>
            </a:extLst>
          </p:cNvPr>
          <p:cNvSpPr txBox="1"/>
          <p:nvPr/>
        </p:nvSpPr>
        <p:spPr>
          <a:xfrm>
            <a:off x="7360530" y="4030786"/>
            <a:ext cx="1296144" cy="707886"/>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Image samples</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198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5FE276-17D8-50F6-541B-01BD83E002B0}"/>
              </a:ext>
            </a:extLst>
          </p:cNvPr>
          <p:cNvSpPr>
            <a:spLocks noGrp="1"/>
          </p:cNvSpPr>
          <p:nvPr>
            <p:ph idx="1"/>
          </p:nvPr>
        </p:nvSpPr>
        <p:spPr>
          <a:xfrm>
            <a:off x="1007604" y="764704"/>
            <a:ext cx="6372708" cy="792088"/>
          </a:xfrm>
        </p:spPr>
        <p:txBody>
          <a:bodyPr>
            <a:noAutofit/>
          </a:bodyPr>
          <a:lstStyle/>
          <a:p>
            <a:pPr marL="0" indent="0">
              <a:buNone/>
            </a:pPr>
            <a:r>
              <a:rPr lang="en-US" altLang="zh-CN" sz="2800" b="1" dirty="0">
                <a:solidFill>
                  <a:srgbClr val="990000"/>
                </a:solidFill>
              </a:rPr>
              <a:t>Four perceptual dimensions for greenspaces assessment</a:t>
            </a:r>
          </a:p>
          <a:p>
            <a:pPr marL="0" indent="0">
              <a:buNone/>
            </a:pPr>
            <a:endParaRPr lang="zh-CN" altLang="en-US" sz="2800" dirty="0">
              <a:latin typeface="Calibri" panose="020F0502020204030204" pitchFamily="34" charset="0"/>
              <a:cs typeface="Calibri" panose="020F0502020204030204" pitchFamily="34" charset="0"/>
            </a:endParaRPr>
          </a:p>
        </p:txBody>
      </p:sp>
      <p:sp>
        <p:nvSpPr>
          <p:cNvPr id="11" name="标题 1">
            <a:extLst>
              <a:ext uri="{FF2B5EF4-FFF2-40B4-BE49-F238E27FC236}">
                <a16:creationId xmlns:a16="http://schemas.microsoft.com/office/drawing/2014/main" id="{AA522789-0900-2DC9-1828-412295D969A9}"/>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Backgrounds</a:t>
            </a:r>
            <a:endParaRPr lang="zh-CN" altLang="en-US" kern="0" dirty="0"/>
          </a:p>
        </p:txBody>
      </p:sp>
      <p:sp>
        <p:nvSpPr>
          <p:cNvPr id="13" name="文本框 12">
            <a:extLst>
              <a:ext uri="{FF2B5EF4-FFF2-40B4-BE49-F238E27FC236}">
                <a16:creationId xmlns:a16="http://schemas.microsoft.com/office/drawing/2014/main" id="{E79BDAFB-35FE-A7DA-10F8-2D019A2C506D}"/>
              </a:ext>
            </a:extLst>
          </p:cNvPr>
          <p:cNvSpPr txBox="1"/>
          <p:nvPr/>
        </p:nvSpPr>
        <p:spPr>
          <a:xfrm>
            <a:off x="3851920" y="1864568"/>
            <a:ext cx="5234147" cy="1015663"/>
          </a:xfrm>
          <a:prstGeom prst="rect">
            <a:avLst/>
          </a:prstGeom>
          <a:noFill/>
        </p:spPr>
        <p:txBody>
          <a:bodyPr wrap="square" rtlCol="0">
            <a:spAutoFit/>
          </a:bodyPr>
          <a:lstStyle/>
          <a:p>
            <a:pPr marL="457200" indent="-457200">
              <a:buFont typeface="+mj-ea"/>
              <a:buAutoNum type="circleNumDbPlain"/>
            </a:pP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which environment would you feel a stronger </a:t>
            </a:r>
            <a:r>
              <a:rPr lang="en-CA" altLang="zh-C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connection to nature</a:t>
            </a: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2000" dirty="0"/>
          </a:p>
          <a:p>
            <a:pPr marL="457200" indent="-457200">
              <a:buFont typeface="+mj-ea"/>
              <a:buAutoNum type="circleNumDbPlain"/>
            </a:pPr>
            <a:endParaRPr lang="zh-CN" altLang="en-US" sz="2000" dirty="0"/>
          </a:p>
        </p:txBody>
      </p:sp>
      <p:sp>
        <p:nvSpPr>
          <p:cNvPr id="14" name="文本框 13">
            <a:extLst>
              <a:ext uri="{FF2B5EF4-FFF2-40B4-BE49-F238E27FC236}">
                <a16:creationId xmlns:a16="http://schemas.microsoft.com/office/drawing/2014/main" id="{AB1BA36B-DC4E-430D-26CC-94B2885A7E63}"/>
              </a:ext>
            </a:extLst>
          </p:cNvPr>
          <p:cNvSpPr txBox="1"/>
          <p:nvPr/>
        </p:nvSpPr>
        <p:spPr>
          <a:xfrm>
            <a:off x="3851920" y="2636912"/>
            <a:ext cx="4639972" cy="1015663"/>
          </a:xfrm>
          <a:prstGeom prst="rect">
            <a:avLst/>
          </a:prstGeom>
          <a:noFill/>
        </p:spPr>
        <p:txBody>
          <a:bodyPr wrap="square" rtlCol="0">
            <a:spAutoFit/>
          </a:bodyPr>
          <a:lstStyle/>
          <a:p>
            <a:pPr marL="457200" indent="-457200">
              <a:buFont typeface="+mj-ea"/>
              <a:buAutoNum type="circleNumDbPlain" startAt="2"/>
            </a:pP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Which environment do you find more </a:t>
            </a:r>
            <a:r>
              <a:rPr lang="en-CA" altLang="zh-C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beautiful or appealing</a:t>
            </a: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2000" dirty="0"/>
          </a:p>
          <a:p>
            <a:endParaRPr lang="zh-CN" altLang="en-US" sz="2000" dirty="0"/>
          </a:p>
        </p:txBody>
      </p:sp>
      <p:sp>
        <p:nvSpPr>
          <p:cNvPr id="15" name="文本框 14">
            <a:extLst>
              <a:ext uri="{FF2B5EF4-FFF2-40B4-BE49-F238E27FC236}">
                <a16:creationId xmlns:a16="http://schemas.microsoft.com/office/drawing/2014/main" id="{AB6B1DF2-13C0-3D83-E46E-E822A27E9FB5}"/>
              </a:ext>
            </a:extLst>
          </p:cNvPr>
          <p:cNvSpPr txBox="1"/>
          <p:nvPr/>
        </p:nvSpPr>
        <p:spPr>
          <a:xfrm>
            <a:off x="3851920" y="3398052"/>
            <a:ext cx="4639972" cy="707886"/>
          </a:xfrm>
          <a:prstGeom prst="rect">
            <a:avLst/>
          </a:prstGeom>
          <a:noFill/>
        </p:spPr>
        <p:txBody>
          <a:bodyPr wrap="square" rtlCol="0">
            <a:spAutoFit/>
          </a:bodyPr>
          <a:lstStyle/>
          <a:p>
            <a:pPr marL="457200" indent="-457200">
              <a:buFont typeface="+mj-ea"/>
              <a:buAutoNum type="circleNumDbPlain" startAt="3"/>
            </a:pP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which environment would you feel </a:t>
            </a:r>
            <a:r>
              <a:rPr lang="en-CA" altLang="zh-C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safest</a:t>
            </a: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2000" dirty="0"/>
          </a:p>
        </p:txBody>
      </p:sp>
      <p:sp>
        <p:nvSpPr>
          <p:cNvPr id="16" name="文本框 15">
            <a:extLst>
              <a:ext uri="{FF2B5EF4-FFF2-40B4-BE49-F238E27FC236}">
                <a16:creationId xmlns:a16="http://schemas.microsoft.com/office/drawing/2014/main" id="{48D56ECE-5742-A295-BB46-3D3CB1F9EE85}"/>
              </a:ext>
            </a:extLst>
          </p:cNvPr>
          <p:cNvSpPr txBox="1"/>
          <p:nvPr/>
        </p:nvSpPr>
        <p:spPr>
          <a:xfrm>
            <a:off x="3851919" y="4136607"/>
            <a:ext cx="4639972" cy="1323439"/>
          </a:xfrm>
          <a:prstGeom prst="rect">
            <a:avLst/>
          </a:prstGeom>
          <a:noFill/>
        </p:spPr>
        <p:txBody>
          <a:bodyPr wrap="square" rtlCol="0">
            <a:spAutoFit/>
          </a:bodyPr>
          <a:lstStyle/>
          <a:p>
            <a:pPr marL="457200" indent="-457200">
              <a:buFont typeface="+mj-ea"/>
              <a:buAutoNum type="circleNumDbPlain" startAt="4"/>
            </a:pP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which environment do you feel you would best be able to do the </a:t>
            </a:r>
            <a:r>
              <a:rPr lang="en-CA" altLang="zh-C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activities</a:t>
            </a: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you enjoy? </a:t>
            </a:r>
            <a:endParaRPr lang="zh-CN" altLang="en-US" sz="2000" dirty="0"/>
          </a:p>
          <a:p>
            <a:pPr marL="457200" indent="-457200">
              <a:buFont typeface="+mj-ea"/>
              <a:buAutoNum type="circleNumDbPlain" startAt="4"/>
            </a:pPr>
            <a:endParaRPr lang="zh-CN" altLang="en-US" sz="2000" dirty="0"/>
          </a:p>
        </p:txBody>
      </p:sp>
      <p:pic>
        <p:nvPicPr>
          <p:cNvPr id="5" name="图形 4" descr="数据库 纯色填充">
            <a:extLst>
              <a:ext uri="{FF2B5EF4-FFF2-40B4-BE49-F238E27FC236}">
                <a16:creationId xmlns:a16="http://schemas.microsoft.com/office/drawing/2014/main" id="{15A22A26-BE73-A205-A2B5-EDBAB74CA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544" y="4365104"/>
            <a:ext cx="1319642" cy="1319642"/>
          </a:xfrm>
          <a:prstGeom prst="rect">
            <a:avLst/>
          </a:prstGeom>
        </p:spPr>
      </p:pic>
      <p:sp>
        <p:nvSpPr>
          <p:cNvPr id="17" name="文本框 16">
            <a:extLst>
              <a:ext uri="{FF2B5EF4-FFF2-40B4-BE49-F238E27FC236}">
                <a16:creationId xmlns:a16="http://schemas.microsoft.com/office/drawing/2014/main" id="{8B29A8CC-3FD7-076A-ECAC-45B9DF3C3855}"/>
              </a:ext>
            </a:extLst>
          </p:cNvPr>
          <p:cNvSpPr txBox="1"/>
          <p:nvPr/>
        </p:nvSpPr>
        <p:spPr>
          <a:xfrm>
            <a:off x="1619672" y="5219445"/>
            <a:ext cx="3120926"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~10,000+ imagery dataset</a:t>
            </a:r>
            <a:endParaRPr lang="zh-CN" altLang="en-US" sz="20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E613CA90-270E-3F4C-F5CE-10A964A714ED}"/>
              </a:ext>
            </a:extLst>
          </p:cNvPr>
          <p:cNvSpPr txBox="1"/>
          <p:nvPr/>
        </p:nvSpPr>
        <p:spPr>
          <a:xfrm>
            <a:off x="3475947" y="3096152"/>
            <a:ext cx="556406" cy="400110"/>
          </a:xfrm>
          <a:prstGeom prst="rect">
            <a:avLst/>
          </a:prstGeom>
          <a:noFill/>
        </p:spPr>
        <p:txBody>
          <a:bodyPr wrap="square" rtlCol="0">
            <a:spAutoFit/>
          </a:bodyPr>
          <a:lstStyle/>
          <a:p>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VS</a:t>
            </a:r>
            <a:endParaRPr lang="zh-CN" altLang="en-US" sz="2000" dirty="0">
              <a:solidFill>
                <a:srgbClr val="FF0000"/>
              </a:solidFill>
              <a:latin typeface="Calibri" panose="020F0502020204030204" pitchFamily="34" charset="0"/>
              <a:cs typeface="Calibri" panose="020F0502020204030204" pitchFamily="34" charset="0"/>
            </a:endParaRPr>
          </a:p>
        </p:txBody>
      </p:sp>
      <p:sp>
        <p:nvSpPr>
          <p:cNvPr id="25" name="左大括号 24">
            <a:extLst>
              <a:ext uri="{FF2B5EF4-FFF2-40B4-BE49-F238E27FC236}">
                <a16:creationId xmlns:a16="http://schemas.microsoft.com/office/drawing/2014/main" id="{59514231-5DC8-3532-ECFA-47A3AE746D69}"/>
              </a:ext>
            </a:extLst>
          </p:cNvPr>
          <p:cNvSpPr/>
          <p:nvPr/>
        </p:nvSpPr>
        <p:spPr bwMode="auto">
          <a:xfrm>
            <a:off x="1627452" y="2114488"/>
            <a:ext cx="208244" cy="2394632"/>
          </a:xfrm>
          <a:prstGeom prst="leftBrace">
            <a:avLst/>
          </a:prstGeom>
          <a:noFill/>
          <a:ln w="15875"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cxnSp>
        <p:nvCxnSpPr>
          <p:cNvPr id="27" name="连接符: 肘形 26">
            <a:extLst>
              <a:ext uri="{FF2B5EF4-FFF2-40B4-BE49-F238E27FC236}">
                <a16:creationId xmlns:a16="http://schemas.microsoft.com/office/drawing/2014/main" id="{69975CAB-89AA-009B-DB2A-7644A2F3AB49}"/>
              </a:ext>
            </a:extLst>
          </p:cNvPr>
          <p:cNvCxnSpPr>
            <a:cxnSpLocks/>
            <a:stCxn id="5" idx="0"/>
            <a:endCxn id="25" idx="1"/>
          </p:cNvCxnSpPr>
          <p:nvPr/>
        </p:nvCxnSpPr>
        <p:spPr bwMode="auto">
          <a:xfrm rot="5400000" flipH="1" flipV="1">
            <a:off x="850758" y="3588411"/>
            <a:ext cx="1053300" cy="500087"/>
          </a:xfrm>
          <a:prstGeom prst="bentConnector2">
            <a:avLst/>
          </a:prstGeom>
          <a:solidFill>
            <a:schemeClr val="accent1"/>
          </a:solidFill>
          <a:ln w="19050" cap="flat" cmpd="sng" algn="ctr">
            <a:solidFill>
              <a:srgbClr val="990000"/>
            </a:solidFill>
            <a:prstDash val="solid"/>
            <a:round/>
            <a:headEnd type="none" w="med" len="med"/>
            <a:tailEnd type="stealth"/>
          </a:ln>
          <a:effectLst/>
        </p:spPr>
      </p:cxnSp>
      <p:pic>
        <p:nvPicPr>
          <p:cNvPr id="2" name="Picture 5">
            <a:extLst>
              <a:ext uri="{FF2B5EF4-FFF2-40B4-BE49-F238E27FC236}">
                <a16:creationId xmlns:a16="http://schemas.microsoft.com/office/drawing/2014/main" id="{D2DC8066-5B24-8982-1B38-BB356E0A4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134" y="1772816"/>
            <a:ext cx="1533746" cy="1533746"/>
          </a:xfrm>
          <a:prstGeom prst="rect">
            <a:avLst/>
          </a:prstGeom>
        </p:spPr>
      </p:pic>
      <p:pic>
        <p:nvPicPr>
          <p:cNvPr id="4" name="Picture 9">
            <a:extLst>
              <a:ext uri="{FF2B5EF4-FFF2-40B4-BE49-F238E27FC236}">
                <a16:creationId xmlns:a16="http://schemas.microsoft.com/office/drawing/2014/main" id="{0C44EA9D-64DC-9002-19F0-20614722B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8134" y="3407422"/>
            <a:ext cx="1533746" cy="1533746"/>
          </a:xfrm>
          <a:prstGeom prst="rect">
            <a:avLst/>
          </a:prstGeom>
        </p:spPr>
      </p:pic>
    </p:spTree>
    <p:extLst>
      <p:ext uri="{BB962C8B-B14F-4D97-AF65-F5344CB8AC3E}">
        <p14:creationId xmlns:p14="http://schemas.microsoft.com/office/powerpoint/2010/main" val="355596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5FE276-17D8-50F6-541B-01BD83E002B0}"/>
              </a:ext>
            </a:extLst>
          </p:cNvPr>
          <p:cNvSpPr>
            <a:spLocks noGrp="1"/>
          </p:cNvSpPr>
          <p:nvPr>
            <p:ph idx="1"/>
          </p:nvPr>
        </p:nvSpPr>
        <p:spPr>
          <a:xfrm>
            <a:off x="461743" y="1322332"/>
            <a:ext cx="8180533" cy="1301567"/>
          </a:xfrm>
        </p:spPr>
        <p:txBody>
          <a:bodyPr>
            <a:norm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Purpose: </a:t>
            </a:r>
          </a:p>
          <a:p>
            <a:pPr lvl="1"/>
            <a:r>
              <a:rPr lang="en-US" altLang="zh-CN" sz="2200" dirty="0">
                <a:latin typeface="Calibri" panose="020F0502020204030204" pitchFamily="34" charset="0"/>
                <a:ea typeface="Calibri" panose="020F0502020204030204" pitchFamily="34" charset="0"/>
                <a:cs typeface="Calibri" panose="020F0502020204030204" pitchFamily="34" charset="0"/>
              </a:rPr>
              <a:t>to produce detailed maps of the qualitative characteristics of age-friendliness</a:t>
            </a:r>
          </a:p>
        </p:txBody>
      </p:sp>
      <p:sp>
        <p:nvSpPr>
          <p:cNvPr id="4" name="标题 1">
            <a:extLst>
              <a:ext uri="{FF2B5EF4-FFF2-40B4-BE49-F238E27FC236}">
                <a16:creationId xmlns:a16="http://schemas.microsoft.com/office/drawing/2014/main" id="{3E7074EE-9B6A-CE07-462F-CAE831ECFBCF}"/>
              </a:ext>
            </a:extLst>
          </p:cNvPr>
          <p:cNvSpPr txBox="1">
            <a:spLocks/>
          </p:cNvSpPr>
          <p:nvPr/>
        </p:nvSpPr>
        <p:spPr bwMode="auto">
          <a:xfrm>
            <a:off x="899592" y="551957"/>
            <a:ext cx="748883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Purpose &amp; Challenges</a:t>
            </a:r>
            <a:endParaRPr lang="zh-CN" altLang="en-US" b="1" kern="0" dirty="0"/>
          </a:p>
        </p:txBody>
      </p:sp>
      <p:sp>
        <p:nvSpPr>
          <p:cNvPr id="17" name="标题 1">
            <a:extLst>
              <a:ext uri="{FF2B5EF4-FFF2-40B4-BE49-F238E27FC236}">
                <a16:creationId xmlns:a16="http://schemas.microsoft.com/office/drawing/2014/main" id="{2D2698D5-1C56-329F-9A90-597CF0DCF8A2}"/>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Backgrounds</a:t>
            </a:r>
            <a:endParaRPr lang="zh-CN" altLang="en-US" kern="0" dirty="0"/>
          </a:p>
        </p:txBody>
      </p:sp>
      <p:pic>
        <p:nvPicPr>
          <p:cNvPr id="20" name="图片 19">
            <a:extLst>
              <a:ext uri="{FF2B5EF4-FFF2-40B4-BE49-F238E27FC236}">
                <a16:creationId xmlns:a16="http://schemas.microsoft.com/office/drawing/2014/main" id="{6F7C8BCE-E713-94E9-0DAA-F02E9F4C03B3}"/>
              </a:ext>
            </a:extLst>
          </p:cNvPr>
          <p:cNvPicPr>
            <a:picLocks noChangeAspect="1"/>
          </p:cNvPicPr>
          <p:nvPr/>
        </p:nvPicPr>
        <p:blipFill rotWithShape="1">
          <a:blip r:embed="rId3"/>
          <a:srcRect t="3245"/>
          <a:stretch/>
        </p:blipFill>
        <p:spPr>
          <a:xfrm>
            <a:off x="4611980" y="2538155"/>
            <a:ext cx="4070277" cy="3057778"/>
          </a:xfrm>
          <a:prstGeom prst="rect">
            <a:avLst/>
          </a:prstGeom>
        </p:spPr>
      </p:pic>
      <p:sp>
        <p:nvSpPr>
          <p:cNvPr id="23" name="内容占位符 2">
            <a:extLst>
              <a:ext uri="{FF2B5EF4-FFF2-40B4-BE49-F238E27FC236}">
                <a16:creationId xmlns:a16="http://schemas.microsoft.com/office/drawing/2014/main" id="{C74C915E-8AD0-7E31-3A96-CF67315F3CB1}"/>
              </a:ext>
            </a:extLst>
          </p:cNvPr>
          <p:cNvSpPr txBox="1">
            <a:spLocks/>
          </p:cNvSpPr>
          <p:nvPr/>
        </p:nvSpPr>
        <p:spPr bwMode="auto">
          <a:xfrm>
            <a:off x="501724" y="2623899"/>
            <a:ext cx="4110256" cy="29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pPr marL="342900" indent="-342900">
              <a:spcBef>
                <a:spcPct val="20000"/>
              </a:spcBef>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Challenges:</a:t>
            </a:r>
          </a:p>
          <a:p>
            <a:pPr lvl="1">
              <a:buFont typeface="Arial" panose="020B0604020202020204" pitchFamily="34" charset="0"/>
              <a:buChar char="–"/>
            </a:pPr>
            <a:r>
              <a:rPr lang="en-US" altLang="zh-CN" sz="2200" dirty="0">
                <a:latin typeface="Calibri" panose="020F0502020204030204" pitchFamily="34" charset="0"/>
                <a:ea typeface="Calibri" panose="020F0502020204030204" pitchFamily="34" charset="0"/>
                <a:cs typeface="Calibri" panose="020F0502020204030204" pitchFamily="34" charset="0"/>
              </a:rPr>
              <a:t>Large number of images require ranking</a:t>
            </a:r>
          </a:p>
          <a:p>
            <a:pPr lvl="1">
              <a:buFont typeface="Arial" panose="020B0604020202020204" pitchFamily="34" charset="0"/>
              <a:buChar char="–"/>
            </a:pPr>
            <a:r>
              <a:rPr lang="en-US" altLang="zh-CN" sz="2200" dirty="0">
                <a:latin typeface="Calibri" panose="020F0502020204030204" pitchFamily="34" charset="0"/>
                <a:ea typeface="Calibri" panose="020F0502020204030204" pitchFamily="34" charset="0"/>
                <a:cs typeface="Calibri" panose="020F0502020204030204" pitchFamily="34" charset="0"/>
              </a:rPr>
              <a:t>Manual assessment and ranking impracticable</a:t>
            </a:r>
          </a:p>
          <a:p>
            <a:pPr lvl="1">
              <a:buFont typeface="Arial" panose="020B0604020202020204" pitchFamily="34" charset="0"/>
              <a:buChar char="–"/>
            </a:pPr>
            <a:r>
              <a:rPr lang="en-US" altLang="zh-CN" sz="2200" dirty="0">
                <a:latin typeface="Calibri" panose="020F0502020204030204" pitchFamily="34" charset="0"/>
                <a:ea typeface="Calibri" panose="020F0502020204030204" pitchFamily="34" charset="0"/>
                <a:cs typeface="Calibri" panose="020F0502020204030204" pitchFamily="34" charset="0"/>
              </a:rPr>
              <a:t>Requires training hundreds of people</a:t>
            </a:r>
          </a:p>
          <a:p>
            <a:pPr algn="l">
              <a:buFont typeface="Arial" panose="020B0604020202020204" pitchFamily="34" charset="0"/>
              <a:buChar char="•"/>
            </a:pP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DA3509F1-9439-6BB9-4EA3-629D786DF436}"/>
              </a:ext>
            </a:extLst>
          </p:cNvPr>
          <p:cNvSpPr txBox="1"/>
          <p:nvPr/>
        </p:nvSpPr>
        <p:spPr>
          <a:xfrm>
            <a:off x="4532020" y="5218257"/>
            <a:ext cx="4110255"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~20,000+ street images</a:t>
            </a:r>
            <a:endParaRPr lang="zh-CN" altLang="en-US" sz="2000" dirty="0">
              <a:latin typeface="Calibri" panose="020F0502020204030204" pitchFamily="34" charset="0"/>
              <a:cs typeface="Calibri" panose="020F0502020204030204" pitchFamily="34" charset="0"/>
            </a:endParaRPr>
          </a:p>
        </p:txBody>
      </p:sp>
      <p:sp>
        <p:nvSpPr>
          <p:cNvPr id="2" name="文本框 1">
            <a:extLst>
              <a:ext uri="{FF2B5EF4-FFF2-40B4-BE49-F238E27FC236}">
                <a16:creationId xmlns:a16="http://schemas.microsoft.com/office/drawing/2014/main" id="{32CFB852-40C8-724A-BF3F-87E8D7AFC1C4}"/>
              </a:ext>
            </a:extLst>
          </p:cNvPr>
          <p:cNvSpPr txBox="1"/>
          <p:nvPr/>
        </p:nvSpPr>
        <p:spPr>
          <a:xfrm>
            <a:off x="5580112" y="2163371"/>
            <a:ext cx="3166119"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Predicted location in Ottawa</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5758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5FE276-17D8-50F6-541B-01BD83E002B0}"/>
              </a:ext>
            </a:extLst>
          </p:cNvPr>
          <p:cNvSpPr>
            <a:spLocks noGrp="1"/>
          </p:cNvSpPr>
          <p:nvPr>
            <p:ph idx="1"/>
          </p:nvPr>
        </p:nvSpPr>
        <p:spPr>
          <a:xfrm>
            <a:off x="971600" y="1520029"/>
            <a:ext cx="7056784" cy="2204260"/>
          </a:xfrm>
        </p:spPr>
        <p:txBody>
          <a:bodyPr>
            <a:norm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Solution:</a:t>
            </a:r>
          </a:p>
          <a:p>
            <a:pPr lvl="1"/>
            <a:r>
              <a:rPr lang="en-US" altLang="zh-CN" sz="22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We demonstrate the use of convolutional neural networks (CNN) in computer vision to map perceptual constructs related to outdoor greenspaces.</a:t>
            </a:r>
            <a:endParaRPr lang="en-US" altLang="zh-CN" sz="2200" dirty="0">
              <a:latin typeface="Calibri" panose="020F0502020204030204" pitchFamily="34" charset="0"/>
              <a:ea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3E7074EE-9B6A-CE07-462F-CAE831ECFBCF}"/>
              </a:ext>
            </a:extLst>
          </p:cNvPr>
          <p:cNvSpPr txBox="1">
            <a:spLocks/>
          </p:cNvSpPr>
          <p:nvPr/>
        </p:nvSpPr>
        <p:spPr bwMode="auto">
          <a:xfrm>
            <a:off x="539552" y="570384"/>
            <a:ext cx="748883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dirty="0"/>
              <a:t>Leveraging Deep Learning Approach</a:t>
            </a:r>
            <a:endParaRPr lang="zh-CN" altLang="en-US" b="1" kern="0" dirty="0"/>
          </a:p>
        </p:txBody>
      </p:sp>
      <p:sp>
        <p:nvSpPr>
          <p:cNvPr id="6" name="矩形 5">
            <a:extLst>
              <a:ext uri="{FF2B5EF4-FFF2-40B4-BE49-F238E27FC236}">
                <a16:creationId xmlns:a16="http://schemas.microsoft.com/office/drawing/2014/main" id="{301C06D8-3F3F-FD44-6A8B-1A7831DE8167}"/>
              </a:ext>
            </a:extLst>
          </p:cNvPr>
          <p:cNvSpPr/>
          <p:nvPr/>
        </p:nvSpPr>
        <p:spPr bwMode="auto">
          <a:xfrm>
            <a:off x="3591599" y="3717032"/>
            <a:ext cx="2448272" cy="1008336"/>
          </a:xfrm>
          <a:prstGeom prst="rect">
            <a:avLst/>
          </a:prstGeom>
          <a:solidFill>
            <a:srgbClr val="9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FFFF"/>
                </a:solidFill>
                <a:effectLst/>
                <a:latin typeface="Verdana" panose="020B0604030504040204" pitchFamily="34" charset="0"/>
                <a:ea typeface="Verdana" panose="020B0604030504040204" pitchFamily="34" charset="0"/>
                <a:cs typeface="Calibri" panose="020F0502020204030204" pitchFamily="34" charset="0"/>
              </a:rPr>
              <a:t>Deep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FFFF"/>
                </a:solidFill>
                <a:effectLst/>
                <a:latin typeface="Verdana" panose="020B0604030504040204" pitchFamily="34" charset="0"/>
                <a:ea typeface="Verdana" panose="020B0604030504040204" pitchFamily="34" charset="0"/>
                <a:cs typeface="Calibri" panose="020F0502020204030204" pitchFamily="34" charset="0"/>
              </a:rPr>
              <a:t>Learning</a:t>
            </a:r>
            <a:endParaRPr kumimoji="0" lang="zh-CN" altLang="en-US" sz="2400" b="0" i="0" u="none" strike="noStrike" cap="none" normalizeH="0" baseline="0" dirty="0">
              <a:ln>
                <a:noFill/>
              </a:ln>
              <a:solidFill>
                <a:srgbClr val="FFFFFF"/>
              </a:solidFill>
              <a:effectLst/>
              <a:latin typeface="Verdana" panose="020B0604030504040204" pitchFamily="34" charset="0"/>
              <a:ea typeface="+mj-ea"/>
              <a:cs typeface="Calibri" panose="020F0502020204030204" pitchFamily="34" charset="0"/>
            </a:endParaRPr>
          </a:p>
        </p:txBody>
      </p:sp>
      <p:sp>
        <p:nvSpPr>
          <p:cNvPr id="7" name="文本框 6">
            <a:extLst>
              <a:ext uri="{FF2B5EF4-FFF2-40B4-BE49-F238E27FC236}">
                <a16:creationId xmlns:a16="http://schemas.microsoft.com/office/drawing/2014/main" id="{83D4F58D-4974-2DDD-CF2E-2526B952AA96}"/>
              </a:ext>
            </a:extLst>
          </p:cNvPr>
          <p:cNvSpPr txBox="1"/>
          <p:nvPr/>
        </p:nvSpPr>
        <p:spPr>
          <a:xfrm>
            <a:off x="1791399" y="3742804"/>
            <a:ext cx="864096" cy="400110"/>
          </a:xfrm>
          <a:prstGeom prst="rect">
            <a:avLst/>
          </a:prstGeom>
          <a:noFill/>
        </p:spPr>
        <p:txBody>
          <a:bodyPr wrap="square" rtlCol="0">
            <a:spAutoFit/>
          </a:bodyPr>
          <a:lstStyle/>
          <a:p>
            <a:r>
              <a:rPr lang="en-US" altLang="zh-CN" sz="2000" dirty="0">
                <a:latin typeface="Verdana" panose="020B0604030504040204" pitchFamily="34" charset="0"/>
                <a:ea typeface="Verdana" panose="020B0604030504040204" pitchFamily="34" charset="0"/>
              </a:rPr>
              <a:t>Data</a:t>
            </a:r>
            <a:endParaRPr lang="zh-CN" altLang="en-US" sz="2000" dirty="0">
              <a:latin typeface="Verdana" panose="020B0604030504040204" pitchFamily="34" charset="0"/>
              <a:ea typeface="+mj-ea"/>
            </a:endParaRPr>
          </a:p>
        </p:txBody>
      </p:sp>
      <p:sp>
        <p:nvSpPr>
          <p:cNvPr id="8" name="文本框 7">
            <a:extLst>
              <a:ext uri="{FF2B5EF4-FFF2-40B4-BE49-F238E27FC236}">
                <a16:creationId xmlns:a16="http://schemas.microsoft.com/office/drawing/2014/main" id="{586BB39D-7874-C6A7-18DD-71703FBB5BEA}"/>
              </a:ext>
            </a:extLst>
          </p:cNvPr>
          <p:cNvSpPr txBox="1"/>
          <p:nvPr/>
        </p:nvSpPr>
        <p:spPr>
          <a:xfrm>
            <a:off x="899592" y="4251977"/>
            <a:ext cx="2304256" cy="400110"/>
          </a:xfrm>
          <a:prstGeom prst="rect">
            <a:avLst/>
          </a:prstGeom>
          <a:noFill/>
        </p:spPr>
        <p:txBody>
          <a:bodyPr wrap="square" rtlCol="0">
            <a:spAutoFit/>
          </a:bodyPr>
          <a:lstStyle/>
          <a:p>
            <a:r>
              <a:rPr lang="en-US" altLang="zh-CN" sz="2000" dirty="0">
                <a:latin typeface="Verdana" panose="020B0604030504040204" pitchFamily="34" charset="0"/>
                <a:ea typeface="Verdana" panose="020B0604030504040204" pitchFamily="34" charset="0"/>
              </a:rPr>
              <a:t>Labels/Numbers</a:t>
            </a:r>
            <a:endParaRPr lang="zh-CN" altLang="en-US" sz="2000" dirty="0">
              <a:latin typeface="Verdana" panose="020B0604030504040204" pitchFamily="34" charset="0"/>
              <a:ea typeface="+mj-ea"/>
            </a:endParaRPr>
          </a:p>
        </p:txBody>
      </p:sp>
      <p:sp>
        <p:nvSpPr>
          <p:cNvPr id="9" name="文本框 8">
            <a:extLst>
              <a:ext uri="{FF2B5EF4-FFF2-40B4-BE49-F238E27FC236}">
                <a16:creationId xmlns:a16="http://schemas.microsoft.com/office/drawing/2014/main" id="{953D0F7E-8092-9623-1B5B-2B8681E4EBBD}"/>
              </a:ext>
            </a:extLst>
          </p:cNvPr>
          <p:cNvSpPr txBox="1"/>
          <p:nvPr/>
        </p:nvSpPr>
        <p:spPr>
          <a:xfrm>
            <a:off x="6615935" y="3990367"/>
            <a:ext cx="1495846" cy="461665"/>
          </a:xfrm>
          <a:prstGeom prst="rect">
            <a:avLst/>
          </a:prstGeom>
          <a:noFill/>
        </p:spPr>
        <p:txBody>
          <a:bodyPr wrap="square" rtlCol="0">
            <a:spAutoFit/>
          </a:bodyPr>
          <a:lstStyle/>
          <a:p>
            <a:r>
              <a:rPr lang="en-US" altLang="zh-CN" dirty="0">
                <a:latin typeface="Verdana" panose="020B0604030504040204" pitchFamily="34" charset="0"/>
                <a:ea typeface="Verdana" panose="020B0604030504040204" pitchFamily="34" charset="0"/>
              </a:rPr>
              <a:t>Rules</a:t>
            </a:r>
            <a:endParaRPr lang="zh-CN" altLang="en-US" dirty="0">
              <a:latin typeface="Verdana" panose="020B0604030504040204" pitchFamily="34" charset="0"/>
              <a:ea typeface="+mj-ea"/>
            </a:endParaRPr>
          </a:p>
        </p:txBody>
      </p:sp>
      <p:cxnSp>
        <p:nvCxnSpPr>
          <p:cNvPr id="11" name="直接箭头连接符 10">
            <a:extLst>
              <a:ext uri="{FF2B5EF4-FFF2-40B4-BE49-F238E27FC236}">
                <a16:creationId xmlns:a16="http://schemas.microsoft.com/office/drawing/2014/main" id="{A485A764-AC61-4593-7E71-4FBD53B8E82B}"/>
              </a:ext>
            </a:extLst>
          </p:cNvPr>
          <p:cNvCxnSpPr>
            <a:cxnSpLocks/>
            <a:stCxn id="7" idx="3"/>
          </p:cNvCxnSpPr>
          <p:nvPr/>
        </p:nvCxnSpPr>
        <p:spPr bwMode="auto">
          <a:xfrm>
            <a:off x="2655495" y="3942859"/>
            <a:ext cx="93610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7355292A-097D-C75E-CE74-4464B22453E4}"/>
              </a:ext>
            </a:extLst>
          </p:cNvPr>
          <p:cNvCxnSpPr>
            <a:cxnSpLocks/>
            <a:stCxn id="8" idx="3"/>
          </p:cNvCxnSpPr>
          <p:nvPr/>
        </p:nvCxnSpPr>
        <p:spPr bwMode="auto">
          <a:xfrm>
            <a:off x="3203848" y="4452032"/>
            <a:ext cx="38775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6C42B5E3-3E88-980E-31B0-D8C7CF9B4D16}"/>
              </a:ext>
            </a:extLst>
          </p:cNvPr>
          <p:cNvCxnSpPr>
            <a:cxnSpLocks/>
            <a:stCxn id="6" idx="3"/>
            <a:endCxn id="9" idx="1"/>
          </p:cNvCxnSpPr>
          <p:nvPr/>
        </p:nvCxnSpPr>
        <p:spPr bwMode="auto">
          <a:xfrm>
            <a:off x="6039871" y="4221200"/>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标题 1">
            <a:extLst>
              <a:ext uri="{FF2B5EF4-FFF2-40B4-BE49-F238E27FC236}">
                <a16:creationId xmlns:a16="http://schemas.microsoft.com/office/drawing/2014/main" id="{2D2698D5-1C56-329F-9A90-597CF0DCF8A2}"/>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Backgrounds</a:t>
            </a:r>
            <a:endParaRPr lang="zh-CN" altLang="en-US" kern="0" dirty="0"/>
          </a:p>
        </p:txBody>
      </p:sp>
    </p:spTree>
    <p:extLst>
      <p:ext uri="{BB962C8B-B14F-4D97-AF65-F5344CB8AC3E}">
        <p14:creationId xmlns:p14="http://schemas.microsoft.com/office/powerpoint/2010/main" val="398351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B5595880-D0F3-F2A8-666D-330A205EAA6C}"/>
              </a:ext>
            </a:extLst>
          </p:cNvPr>
          <p:cNvSpPr/>
          <p:nvPr/>
        </p:nvSpPr>
        <p:spPr bwMode="auto">
          <a:xfrm>
            <a:off x="2123728" y="4221088"/>
            <a:ext cx="4608512" cy="59657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sp>
        <p:nvSpPr>
          <p:cNvPr id="6" name="标题 1">
            <a:extLst>
              <a:ext uri="{FF2B5EF4-FFF2-40B4-BE49-F238E27FC236}">
                <a16:creationId xmlns:a16="http://schemas.microsoft.com/office/drawing/2014/main" id="{901BC2F6-3DA8-9233-0851-351EF785EA8F}"/>
              </a:ext>
            </a:extLst>
          </p:cNvPr>
          <p:cNvSpPr>
            <a:spLocks noGrp="1"/>
          </p:cNvSpPr>
          <p:nvPr>
            <p:ph type="title"/>
          </p:nvPr>
        </p:nvSpPr>
        <p:spPr>
          <a:xfrm>
            <a:off x="756692" y="715183"/>
            <a:ext cx="3742184" cy="838076"/>
          </a:xfrm>
        </p:spPr>
        <p:txBody>
          <a:bodyPr/>
          <a:lstStyle/>
          <a:p>
            <a:r>
              <a:rPr lang="en-US" altLang="zh-CN" b="1" dirty="0"/>
              <a:t>Data collection </a:t>
            </a:r>
            <a:endParaRPr lang="zh-CN" altLang="en-US" b="1" dirty="0"/>
          </a:p>
        </p:txBody>
      </p:sp>
      <p:sp>
        <p:nvSpPr>
          <p:cNvPr id="7" name="标题 1">
            <a:extLst>
              <a:ext uri="{FF2B5EF4-FFF2-40B4-BE49-F238E27FC236}">
                <a16:creationId xmlns:a16="http://schemas.microsoft.com/office/drawing/2014/main" id="{9C964255-B1E2-C8B5-BB77-F8A1CF0AFDC9}"/>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pic>
        <p:nvPicPr>
          <p:cNvPr id="11" name="Picture 7">
            <a:extLst>
              <a:ext uri="{FF2B5EF4-FFF2-40B4-BE49-F238E27FC236}">
                <a16:creationId xmlns:a16="http://schemas.microsoft.com/office/drawing/2014/main" id="{F15AF9B6-4384-9AF6-8200-707849CFE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5" y="2361723"/>
            <a:ext cx="3118459" cy="1754133"/>
          </a:xfrm>
          <a:prstGeom prst="rect">
            <a:avLst/>
          </a:prstGeom>
        </p:spPr>
      </p:pic>
      <p:pic>
        <p:nvPicPr>
          <p:cNvPr id="13" name="Picture 8">
            <a:extLst>
              <a:ext uri="{FF2B5EF4-FFF2-40B4-BE49-F238E27FC236}">
                <a16:creationId xmlns:a16="http://schemas.microsoft.com/office/drawing/2014/main" id="{FF8202A6-7EE6-E866-3D8A-CE3757A26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239456"/>
            <a:ext cx="2496278" cy="1872208"/>
          </a:xfrm>
          <a:prstGeom prst="rect">
            <a:avLst/>
          </a:prstGeom>
        </p:spPr>
      </p:pic>
      <p:sp>
        <p:nvSpPr>
          <p:cNvPr id="16" name="文本框 15">
            <a:extLst>
              <a:ext uri="{FF2B5EF4-FFF2-40B4-BE49-F238E27FC236}">
                <a16:creationId xmlns:a16="http://schemas.microsoft.com/office/drawing/2014/main" id="{64BE8D45-E6D4-CA96-BA65-AFEE3CA467AE}"/>
              </a:ext>
            </a:extLst>
          </p:cNvPr>
          <p:cNvSpPr txBox="1"/>
          <p:nvPr/>
        </p:nvSpPr>
        <p:spPr>
          <a:xfrm>
            <a:off x="1703189" y="1484784"/>
            <a:ext cx="5737621" cy="707886"/>
          </a:xfrm>
          <a:prstGeom prst="rect">
            <a:avLst/>
          </a:prstGeom>
          <a:noFill/>
        </p:spPr>
        <p:txBody>
          <a:bodyPr wrap="square">
            <a:spAutoFit/>
          </a:bodyPr>
          <a:lstStyle/>
          <a:p>
            <a:pPr marL="342900" indent="-342900">
              <a:buFont typeface="Arial" panose="020B0604020202020204" pitchFamily="34" charset="0"/>
              <a:buChar char="•"/>
            </a:pP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which environment would you feel a stronger </a:t>
            </a:r>
            <a:r>
              <a:rPr lang="en-CA" altLang="zh-C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connection to nature</a:t>
            </a:r>
            <a:r>
              <a:rPr lang="en-CA" altLang="zh-CN" sz="20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2000" dirty="0"/>
          </a:p>
        </p:txBody>
      </p:sp>
      <p:sp>
        <p:nvSpPr>
          <p:cNvPr id="17" name="文本框 16">
            <a:extLst>
              <a:ext uri="{FF2B5EF4-FFF2-40B4-BE49-F238E27FC236}">
                <a16:creationId xmlns:a16="http://schemas.microsoft.com/office/drawing/2014/main" id="{F294AF3B-6227-853C-9581-7A4B238A66E9}"/>
              </a:ext>
            </a:extLst>
          </p:cNvPr>
          <p:cNvSpPr txBox="1"/>
          <p:nvPr/>
        </p:nvSpPr>
        <p:spPr>
          <a:xfrm>
            <a:off x="2483768" y="4323335"/>
            <a:ext cx="864096"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left</a:t>
            </a:r>
            <a:endParaRPr lang="zh-CN" altLang="en-US" sz="2000" dirty="0">
              <a:latin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76C79BE5-BDF9-64E1-A58C-0EBF970DC8E2}"/>
              </a:ext>
            </a:extLst>
          </p:cNvPr>
          <p:cNvSpPr txBox="1"/>
          <p:nvPr/>
        </p:nvSpPr>
        <p:spPr>
          <a:xfrm>
            <a:off x="3707904" y="4323333"/>
            <a:ext cx="864096"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right</a:t>
            </a:r>
            <a:endParaRPr lang="zh-CN" altLang="en-US" sz="20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36B08D8D-99BF-FF90-51B3-68AC24AA6ECE}"/>
              </a:ext>
            </a:extLst>
          </p:cNvPr>
          <p:cNvSpPr txBox="1"/>
          <p:nvPr/>
        </p:nvSpPr>
        <p:spPr>
          <a:xfrm>
            <a:off x="5004048" y="4323333"/>
            <a:ext cx="2088232"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no preference</a:t>
            </a:r>
            <a:endParaRPr lang="zh-CN" altLang="en-US" sz="2000" dirty="0">
              <a:latin typeface="Calibri" panose="020F0502020204030204" pitchFamily="34" charset="0"/>
              <a:cs typeface="Calibri" panose="020F0502020204030204" pitchFamily="34" charset="0"/>
            </a:endParaRPr>
          </a:p>
        </p:txBody>
      </p:sp>
      <p:sp>
        <p:nvSpPr>
          <p:cNvPr id="23" name="椭圆 22">
            <a:extLst>
              <a:ext uri="{FF2B5EF4-FFF2-40B4-BE49-F238E27FC236}">
                <a16:creationId xmlns:a16="http://schemas.microsoft.com/office/drawing/2014/main" id="{0014DB61-AC03-7813-D805-4405F2A5407E}"/>
              </a:ext>
            </a:extLst>
          </p:cNvPr>
          <p:cNvSpPr>
            <a:spLocks noChangeAspect="1"/>
          </p:cNvSpPr>
          <p:nvPr/>
        </p:nvSpPr>
        <p:spPr bwMode="auto">
          <a:xfrm>
            <a:off x="2285768" y="4413365"/>
            <a:ext cx="198000" cy="1980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4" name="椭圆 23">
            <a:extLst>
              <a:ext uri="{FF2B5EF4-FFF2-40B4-BE49-F238E27FC236}">
                <a16:creationId xmlns:a16="http://schemas.microsoft.com/office/drawing/2014/main" id="{AE51EBE8-BA5E-116D-566A-B6FAE02BD646}"/>
              </a:ext>
            </a:extLst>
          </p:cNvPr>
          <p:cNvSpPr>
            <a:spLocks noChangeAspect="1"/>
          </p:cNvSpPr>
          <p:nvPr/>
        </p:nvSpPr>
        <p:spPr bwMode="auto">
          <a:xfrm>
            <a:off x="3515092" y="4413365"/>
            <a:ext cx="198000" cy="1980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 name="椭圆 24">
            <a:extLst>
              <a:ext uri="{FF2B5EF4-FFF2-40B4-BE49-F238E27FC236}">
                <a16:creationId xmlns:a16="http://schemas.microsoft.com/office/drawing/2014/main" id="{E0F6F173-1E51-0ED3-864D-07FFF47AFC73}"/>
              </a:ext>
            </a:extLst>
          </p:cNvPr>
          <p:cNvSpPr>
            <a:spLocks noChangeAspect="1"/>
          </p:cNvSpPr>
          <p:nvPr/>
        </p:nvSpPr>
        <p:spPr bwMode="auto">
          <a:xfrm>
            <a:off x="4806048" y="4413365"/>
            <a:ext cx="198000" cy="1980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pic>
        <p:nvPicPr>
          <p:cNvPr id="32" name="图形 31" descr="复选标记 纯色填充">
            <a:extLst>
              <a:ext uri="{FF2B5EF4-FFF2-40B4-BE49-F238E27FC236}">
                <a16:creationId xmlns:a16="http://schemas.microsoft.com/office/drawing/2014/main" id="{467672CC-1B37-2AE4-76D6-6A6CBD6C46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676" y="4400172"/>
            <a:ext cx="224385" cy="224385"/>
          </a:xfrm>
          <a:prstGeom prst="rect">
            <a:avLst/>
          </a:prstGeom>
        </p:spPr>
      </p:pic>
      <p:graphicFrame>
        <p:nvGraphicFramePr>
          <p:cNvPr id="37" name="表格 36">
            <a:extLst>
              <a:ext uri="{FF2B5EF4-FFF2-40B4-BE49-F238E27FC236}">
                <a16:creationId xmlns:a16="http://schemas.microsoft.com/office/drawing/2014/main" id="{54463623-4D67-C73E-A352-4B57F7FF4B30}"/>
              </a:ext>
            </a:extLst>
          </p:cNvPr>
          <p:cNvGraphicFramePr>
            <a:graphicFrameLocks noGrp="1"/>
          </p:cNvGraphicFramePr>
          <p:nvPr>
            <p:extLst>
              <p:ext uri="{D42A27DB-BD31-4B8C-83A1-F6EECF244321}">
                <p14:modId xmlns:p14="http://schemas.microsoft.com/office/powerpoint/2010/main" val="1214975084"/>
              </p:ext>
            </p:extLst>
          </p:nvPr>
        </p:nvGraphicFramePr>
        <p:xfrm>
          <a:off x="2862599" y="4813475"/>
          <a:ext cx="4403679" cy="731520"/>
        </p:xfrm>
        <a:graphic>
          <a:graphicData uri="http://schemas.openxmlformats.org/drawingml/2006/table">
            <a:tbl>
              <a:tblPr firstRow="1" bandRow="1">
                <a:tableStyleId>{5C22544A-7EE6-4342-B048-85BDC9FD1C3A}</a:tableStyleId>
              </a:tblPr>
              <a:tblGrid>
                <a:gridCol w="1467893">
                  <a:extLst>
                    <a:ext uri="{9D8B030D-6E8A-4147-A177-3AD203B41FA5}">
                      <a16:colId xmlns:a16="http://schemas.microsoft.com/office/drawing/2014/main" val="2435352807"/>
                    </a:ext>
                  </a:extLst>
                </a:gridCol>
                <a:gridCol w="1467893">
                  <a:extLst>
                    <a:ext uri="{9D8B030D-6E8A-4147-A177-3AD203B41FA5}">
                      <a16:colId xmlns:a16="http://schemas.microsoft.com/office/drawing/2014/main" val="3886287684"/>
                    </a:ext>
                  </a:extLst>
                </a:gridCol>
                <a:gridCol w="1467893">
                  <a:extLst>
                    <a:ext uri="{9D8B030D-6E8A-4147-A177-3AD203B41FA5}">
                      <a16:colId xmlns:a16="http://schemas.microsoft.com/office/drawing/2014/main" val="3341899143"/>
                    </a:ext>
                  </a:extLst>
                </a:gridCol>
              </a:tblGrid>
              <a:tr h="317799">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Left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Right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Label</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1436445"/>
                  </a:ext>
                </a:extLst>
              </a:tr>
              <a:tr h="317799">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a:t>
                      </a:r>
                      <a:r>
                        <a:rPr lang="en-US" altLang="zh-CN"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a:t>
                      </a:r>
                      <a:r>
                        <a:rPr lang="en-US" altLang="zh-CN" sz="16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j</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Right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320743"/>
                  </a:ext>
                </a:extLst>
              </a:tr>
            </a:tbl>
          </a:graphicData>
        </a:graphic>
      </p:graphicFrame>
      <p:cxnSp>
        <p:nvCxnSpPr>
          <p:cNvPr id="46" name="连接符: 肘形 45">
            <a:extLst>
              <a:ext uri="{FF2B5EF4-FFF2-40B4-BE49-F238E27FC236}">
                <a16:creationId xmlns:a16="http://schemas.microsoft.com/office/drawing/2014/main" id="{F1FBD7E0-3719-8BC8-11B2-553700CD7613}"/>
              </a:ext>
            </a:extLst>
          </p:cNvPr>
          <p:cNvCxnSpPr>
            <a:cxnSpLocks/>
            <a:stCxn id="49" idx="1"/>
            <a:endCxn id="37" idx="1"/>
          </p:cNvCxnSpPr>
          <p:nvPr/>
        </p:nvCxnSpPr>
        <p:spPr bwMode="auto">
          <a:xfrm rot="10800000" flipH="1" flipV="1">
            <a:off x="2123727" y="4519377"/>
            <a:ext cx="738871" cy="659857"/>
          </a:xfrm>
          <a:prstGeom prst="bentConnector3">
            <a:avLst>
              <a:gd name="adj1" fmla="val -30939"/>
            </a:avLst>
          </a:prstGeom>
          <a:solidFill>
            <a:schemeClr val="accent1"/>
          </a:solidFill>
          <a:ln w="12700" cap="flat" cmpd="sng" algn="ctr">
            <a:solidFill>
              <a:srgbClr val="990000"/>
            </a:solidFill>
            <a:prstDash val="solid"/>
            <a:round/>
            <a:headEnd type="none" w="med" len="med"/>
            <a:tailEnd type="triangle"/>
          </a:ln>
          <a:effectLst/>
        </p:spPr>
      </p:cxnSp>
      <p:sp>
        <p:nvSpPr>
          <p:cNvPr id="51" name="文本框 50">
            <a:extLst>
              <a:ext uri="{FF2B5EF4-FFF2-40B4-BE49-F238E27FC236}">
                <a16:creationId xmlns:a16="http://schemas.microsoft.com/office/drawing/2014/main" id="{A49061C7-50CF-7FE1-A887-17E434C50524}"/>
              </a:ext>
            </a:extLst>
          </p:cNvPr>
          <p:cNvSpPr txBox="1"/>
          <p:nvPr/>
        </p:nvSpPr>
        <p:spPr>
          <a:xfrm>
            <a:off x="7524328" y="2978781"/>
            <a:ext cx="1091630" cy="707886"/>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Image duel</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26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A59F2B-8262-833D-DD2E-C1917C9457F3}"/>
              </a:ext>
            </a:extLst>
          </p:cNvPr>
          <p:cNvSpPr>
            <a:spLocks noGrp="1"/>
          </p:cNvSpPr>
          <p:nvPr>
            <p:ph idx="1"/>
          </p:nvPr>
        </p:nvSpPr>
        <p:spPr>
          <a:xfrm>
            <a:off x="666902" y="3932830"/>
            <a:ext cx="6980846" cy="507032"/>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Train a ranking model to satisfy the restrictions of RankSVM</a:t>
            </a:r>
          </a:p>
          <a:p>
            <a:endParaRPr lang="en-US" altLang="zh-CN"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090D59EB-D8B0-2F4A-07ED-B41F4A31BAF8}"/>
              </a:ext>
            </a:extLst>
          </p:cNvPr>
          <p:cNvPicPr>
            <a:picLocks noChangeAspect="1"/>
          </p:cNvPicPr>
          <p:nvPr/>
        </p:nvPicPr>
        <p:blipFill rotWithShape="1">
          <a:blip r:embed="rId3"/>
          <a:srcRect r="36163"/>
          <a:stretch/>
        </p:blipFill>
        <p:spPr>
          <a:xfrm>
            <a:off x="726048" y="4499772"/>
            <a:ext cx="3142936" cy="564807"/>
          </a:xfrm>
          <a:prstGeom prst="rect">
            <a:avLst/>
          </a:prstGeom>
        </p:spPr>
      </p:pic>
      <p:sp>
        <p:nvSpPr>
          <p:cNvPr id="6" name="标题 1">
            <a:extLst>
              <a:ext uri="{FF2B5EF4-FFF2-40B4-BE49-F238E27FC236}">
                <a16:creationId xmlns:a16="http://schemas.microsoft.com/office/drawing/2014/main" id="{901BC2F6-3DA8-9233-0851-351EF785EA8F}"/>
              </a:ext>
            </a:extLst>
          </p:cNvPr>
          <p:cNvSpPr>
            <a:spLocks noGrp="1"/>
          </p:cNvSpPr>
          <p:nvPr>
            <p:ph type="title"/>
          </p:nvPr>
        </p:nvSpPr>
        <p:spPr>
          <a:xfrm>
            <a:off x="543482" y="658101"/>
            <a:ext cx="6553200" cy="914400"/>
          </a:xfrm>
        </p:spPr>
        <p:txBody>
          <a:bodyPr/>
          <a:lstStyle/>
          <a:p>
            <a:r>
              <a:rPr lang="en-US" altLang="zh-CN" b="1" dirty="0"/>
              <a:t>Problem Formulation</a:t>
            </a:r>
            <a:endParaRPr lang="zh-CN" altLang="en-US" b="1" dirty="0"/>
          </a:p>
        </p:txBody>
      </p:sp>
      <p:sp>
        <p:nvSpPr>
          <p:cNvPr id="7" name="标题 1">
            <a:extLst>
              <a:ext uri="{FF2B5EF4-FFF2-40B4-BE49-F238E27FC236}">
                <a16:creationId xmlns:a16="http://schemas.microsoft.com/office/drawing/2014/main" id="{9C964255-B1E2-C8B5-BB77-F8A1CF0AFDC9}"/>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80559540-34AE-8CB7-48B1-90A6C45AC4FC}"/>
                  </a:ext>
                </a:extLst>
              </p:cNvPr>
              <p:cNvSpPr/>
              <p:nvPr/>
            </p:nvSpPr>
            <p:spPr bwMode="auto">
              <a:xfrm>
                <a:off x="4393283" y="1582022"/>
                <a:ext cx="1224136" cy="1856499"/>
              </a:xfrm>
              <a:prstGeom prst="ellipse">
                <a:avLst/>
              </a:prstGeom>
              <a:solidFill>
                <a:srgbClr val="990000"/>
              </a:solidFill>
              <a:ln w="9525"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bg1"/>
                              </a:solidFill>
                              <a:latin typeface="Cambria Math" panose="02040503050406030204" pitchFamily="18" charset="0"/>
                            </a:rPr>
                          </m:ctrlPr>
                        </m:sSubPr>
                        <m:e>
                          <m:r>
                            <a:rPr lang="en-US" altLang="zh-CN" b="0" i="1" dirty="0" smtClean="0">
                              <a:solidFill>
                                <a:schemeClr val="bg1"/>
                              </a:solidFill>
                              <a:latin typeface="Cambria Math" panose="02040503050406030204" pitchFamily="18" charset="0"/>
                            </a:rPr>
                            <m:t>𝑓</m:t>
                          </m:r>
                        </m:e>
                        <m:sub>
                          <m:r>
                            <a:rPr lang="en-US" altLang="zh-CN" b="0" i="1" dirty="0" smtClean="0">
                              <a:solidFill>
                                <a:schemeClr val="bg1"/>
                              </a:solidFill>
                              <a:latin typeface="Cambria Math" panose="02040503050406030204" pitchFamily="18" charset="0"/>
                            </a:rPr>
                            <m:t>𝑟</m:t>
                          </m:r>
                        </m:sub>
                      </m:sSub>
                      <m:r>
                        <a:rPr kumimoji="0" lang="en-US" altLang="zh-CN" sz="2400" b="0" i="1" u="none" strike="noStrike" cap="none" normalizeH="0" baseline="0" dirty="0">
                          <a:ln>
                            <a:noFill/>
                          </a:ln>
                          <a:solidFill>
                            <a:schemeClr val="bg1"/>
                          </a:solidFill>
                          <a:effectLst/>
                          <a:latin typeface="Cambria Math" panose="02040503050406030204" pitchFamily="18" charset="0"/>
                        </a:rPr>
                        <m:t>(</m:t>
                      </m:r>
                      <m:sSub>
                        <m:sSubPr>
                          <m:ctrlPr>
                            <a:rPr kumimoji="0" lang="en-US" altLang="zh-CN" sz="2400" b="0" i="1" u="none" strike="noStrike" cap="none" normalizeH="0" baseline="0" dirty="0" smtClean="0">
                              <a:ln>
                                <a:noFill/>
                              </a:ln>
                              <a:solidFill>
                                <a:schemeClr val="bg1"/>
                              </a:solidFill>
                              <a:effectLst/>
                              <a:latin typeface="Cambria Math" panose="02040503050406030204" pitchFamily="18" charset="0"/>
                            </a:rPr>
                          </m:ctrlPr>
                        </m:sSubPr>
                        <m:e>
                          <m:r>
                            <a:rPr kumimoji="0" lang="en-US" altLang="zh-CN" sz="2400" b="0" i="1" u="none" strike="noStrike" cap="none" normalizeH="0" baseline="0" dirty="0" smtClean="0">
                              <a:ln>
                                <a:noFill/>
                              </a:ln>
                              <a:solidFill>
                                <a:schemeClr val="bg1"/>
                              </a:solidFill>
                              <a:effectLst/>
                              <a:latin typeface="Cambria Math" panose="02040503050406030204" pitchFamily="18" charset="0"/>
                            </a:rPr>
                            <m:t>𝑥</m:t>
                          </m:r>
                        </m:e>
                        <m:sub>
                          <m:r>
                            <a:rPr kumimoji="0" lang="en-US" altLang="zh-CN" sz="2400" b="0" i="1" u="none" strike="noStrike" cap="none" normalizeH="0" baseline="0" dirty="0" smtClean="0">
                              <a:ln>
                                <a:noFill/>
                              </a:ln>
                              <a:solidFill>
                                <a:schemeClr val="bg1"/>
                              </a:solidFill>
                              <a:effectLst/>
                              <a:latin typeface="Cambria Math" panose="02040503050406030204" pitchFamily="18" charset="0"/>
                            </a:rPr>
                            <m:t>𝑖</m:t>
                          </m:r>
                        </m:sub>
                      </m:sSub>
                      <m:r>
                        <a:rPr kumimoji="0" lang="en-US" altLang="zh-CN" sz="2400" b="0" i="1" u="none" strike="noStrike" cap="none" normalizeH="0" baseline="0" dirty="0">
                          <a:ln>
                            <a:noFill/>
                          </a:ln>
                          <a:solidFill>
                            <a:schemeClr val="bg1"/>
                          </a:solidFill>
                          <a:effectLst/>
                          <a:latin typeface="Cambria Math" panose="02040503050406030204" pitchFamily="18" charset="0"/>
                        </a:rPr>
                        <m:t>)</m:t>
                      </m:r>
                    </m:oMath>
                  </m:oMathPara>
                </a14:m>
                <a:endParaRPr kumimoji="0" lang="zh-CN" altLang="en-US" sz="2400" b="0" i="0" u="none" strike="noStrike" cap="none" normalizeH="0" baseline="0" dirty="0">
                  <a:ln>
                    <a:noFill/>
                  </a:ln>
                  <a:solidFill>
                    <a:schemeClr val="tx1"/>
                  </a:solidFill>
                  <a:effectLst/>
                  <a:latin typeface="Times" pitchFamily="-110" charset="0"/>
                </a:endParaRPr>
              </a:p>
            </p:txBody>
          </p:sp>
        </mc:Choice>
        <mc:Fallback xmlns="">
          <p:sp>
            <p:nvSpPr>
              <p:cNvPr id="9" name="椭圆 8">
                <a:extLst>
                  <a:ext uri="{FF2B5EF4-FFF2-40B4-BE49-F238E27FC236}">
                    <a16:creationId xmlns:a16="http://schemas.microsoft.com/office/drawing/2014/main" id="{80559540-34AE-8CB7-48B1-90A6C45AC4FC}"/>
                  </a:ext>
                </a:extLst>
              </p:cNvPr>
              <p:cNvSpPr>
                <a:spLocks noRot="1" noChangeAspect="1" noMove="1" noResize="1" noEditPoints="1" noAdjustHandles="1" noChangeArrowheads="1" noChangeShapeType="1" noTextEdit="1"/>
              </p:cNvSpPr>
              <p:nvPr/>
            </p:nvSpPr>
            <p:spPr bwMode="auto">
              <a:xfrm>
                <a:off x="4393283" y="1582022"/>
                <a:ext cx="1224136" cy="1856499"/>
              </a:xfrm>
              <a:prstGeom prst="ellipse">
                <a:avLst/>
              </a:prstGeom>
              <a:blipFill>
                <a:blip r:embed="rId4"/>
                <a:stretch>
                  <a:fillRect/>
                </a:stretch>
              </a:blipFill>
              <a:ln w="9525" cap="flat" cmpd="sng" algn="ctr">
                <a:solidFill>
                  <a:schemeClr val="tx1">
                    <a:lumMod val="85000"/>
                    <a:lumOff val="15000"/>
                  </a:schemeClr>
                </a:solidFill>
                <a:prstDash val="solid"/>
                <a:round/>
                <a:headEnd type="none" w="med" len="med"/>
                <a:tailEnd type="none" w="med" len="med"/>
              </a:ln>
              <a:effectLst/>
            </p:spPr>
            <p:txBody>
              <a:bodyPr/>
              <a:lstStyle/>
              <a:p>
                <a:r>
                  <a:rPr lang="zh-CN" altLang="en-US">
                    <a:noFill/>
                  </a:rPr>
                  <a:t> </a:t>
                </a:r>
              </a:p>
            </p:txBody>
          </p:sp>
        </mc:Fallback>
      </mc:AlternateContent>
      <p:graphicFrame>
        <p:nvGraphicFramePr>
          <p:cNvPr id="12" name="表格 12">
            <a:extLst>
              <a:ext uri="{FF2B5EF4-FFF2-40B4-BE49-F238E27FC236}">
                <a16:creationId xmlns:a16="http://schemas.microsoft.com/office/drawing/2014/main" id="{9A14D296-EE7B-B585-64B5-B1C60EC4BFCC}"/>
              </a:ext>
            </a:extLst>
          </p:cNvPr>
          <p:cNvGraphicFramePr>
            <a:graphicFrameLocks noGrp="1"/>
          </p:cNvGraphicFramePr>
          <p:nvPr/>
        </p:nvGraphicFramePr>
        <p:xfrm>
          <a:off x="955196" y="1709842"/>
          <a:ext cx="2824716" cy="1737360"/>
        </p:xfrm>
        <a:graphic>
          <a:graphicData uri="http://schemas.openxmlformats.org/drawingml/2006/table">
            <a:tbl>
              <a:tblPr firstRow="1" bandRow="1">
                <a:tableStyleId>{5C22544A-7EE6-4342-B048-85BDC9FD1C3A}</a:tableStyleId>
              </a:tblPr>
              <a:tblGrid>
                <a:gridCol w="941572">
                  <a:extLst>
                    <a:ext uri="{9D8B030D-6E8A-4147-A177-3AD203B41FA5}">
                      <a16:colId xmlns:a16="http://schemas.microsoft.com/office/drawing/2014/main" val="1076980176"/>
                    </a:ext>
                  </a:extLst>
                </a:gridCol>
                <a:gridCol w="941572">
                  <a:extLst>
                    <a:ext uri="{9D8B030D-6E8A-4147-A177-3AD203B41FA5}">
                      <a16:colId xmlns:a16="http://schemas.microsoft.com/office/drawing/2014/main" val="3720922104"/>
                    </a:ext>
                  </a:extLst>
                </a:gridCol>
                <a:gridCol w="941572">
                  <a:extLst>
                    <a:ext uri="{9D8B030D-6E8A-4147-A177-3AD203B41FA5}">
                      <a16:colId xmlns:a16="http://schemas.microsoft.com/office/drawing/2014/main" val="4239992536"/>
                    </a:ext>
                  </a:extLst>
                </a:gridCol>
              </a:tblGrid>
              <a:tr h="561647">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Left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Right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Label</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041377"/>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X1</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Left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288511"/>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X2</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Right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370136"/>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314727"/>
                  </a:ext>
                </a:extLst>
              </a:tr>
            </a:tbl>
          </a:graphicData>
        </a:graphic>
      </p:graphicFrame>
      <p:sp>
        <p:nvSpPr>
          <p:cNvPr id="18" name="箭头: 右 17">
            <a:extLst>
              <a:ext uri="{FF2B5EF4-FFF2-40B4-BE49-F238E27FC236}">
                <a16:creationId xmlns:a16="http://schemas.microsoft.com/office/drawing/2014/main" id="{870099DF-DB25-04E3-DAAD-37967E1522DE}"/>
              </a:ext>
            </a:extLst>
          </p:cNvPr>
          <p:cNvSpPr/>
          <p:nvPr/>
        </p:nvSpPr>
        <p:spPr bwMode="auto">
          <a:xfrm>
            <a:off x="3851920" y="2364322"/>
            <a:ext cx="504056" cy="299289"/>
          </a:xfrm>
          <a:prstGeom prst="rightArrow">
            <a:avLst/>
          </a:prstGeom>
          <a:solidFill>
            <a:srgbClr val="990000"/>
          </a:solidFill>
          <a:ln w="9525"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graphicFrame>
        <p:nvGraphicFramePr>
          <p:cNvPr id="19" name="表格 12">
            <a:extLst>
              <a:ext uri="{FF2B5EF4-FFF2-40B4-BE49-F238E27FC236}">
                <a16:creationId xmlns:a16="http://schemas.microsoft.com/office/drawing/2014/main" id="{8BBBC7E3-09ED-83A9-A06B-15CEB6D89C7C}"/>
              </a:ext>
            </a:extLst>
          </p:cNvPr>
          <p:cNvGraphicFramePr>
            <a:graphicFrameLocks noGrp="1"/>
          </p:cNvGraphicFramePr>
          <p:nvPr/>
        </p:nvGraphicFramePr>
        <p:xfrm>
          <a:off x="6228184" y="1810729"/>
          <a:ext cx="1739680" cy="1463040"/>
        </p:xfrm>
        <a:graphic>
          <a:graphicData uri="http://schemas.openxmlformats.org/drawingml/2006/table">
            <a:tbl>
              <a:tblPr firstRow="1" bandRow="1">
                <a:tableStyleId>{5C22544A-7EE6-4342-B048-85BDC9FD1C3A}</a:tableStyleId>
              </a:tblPr>
              <a:tblGrid>
                <a:gridCol w="869840">
                  <a:extLst>
                    <a:ext uri="{9D8B030D-6E8A-4147-A177-3AD203B41FA5}">
                      <a16:colId xmlns:a16="http://schemas.microsoft.com/office/drawing/2014/main" val="1076980176"/>
                    </a:ext>
                  </a:extLst>
                </a:gridCol>
                <a:gridCol w="869840">
                  <a:extLst>
                    <a:ext uri="{9D8B030D-6E8A-4147-A177-3AD203B41FA5}">
                      <a16:colId xmlns:a16="http://schemas.microsoft.com/office/drawing/2014/main" val="3720922104"/>
                    </a:ext>
                  </a:extLst>
                </a:gridCol>
              </a:tblGrid>
              <a:tr h="354735">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Score</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041377"/>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X1</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1.04</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288511"/>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X2</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0.85</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370136"/>
                  </a:ext>
                </a:extLst>
              </a:tr>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0.93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314727"/>
                  </a:ext>
                </a:extLst>
              </a:tr>
            </a:tbl>
          </a:graphicData>
        </a:graphic>
      </p:graphicFrame>
      <p:sp>
        <p:nvSpPr>
          <p:cNvPr id="20" name="箭头: 右 19">
            <a:extLst>
              <a:ext uri="{FF2B5EF4-FFF2-40B4-BE49-F238E27FC236}">
                <a16:creationId xmlns:a16="http://schemas.microsoft.com/office/drawing/2014/main" id="{055FA9B0-735A-65A7-0328-A5A915F58D27}"/>
              </a:ext>
            </a:extLst>
          </p:cNvPr>
          <p:cNvSpPr/>
          <p:nvPr/>
        </p:nvSpPr>
        <p:spPr bwMode="auto">
          <a:xfrm>
            <a:off x="5652120" y="2364321"/>
            <a:ext cx="504056" cy="299289"/>
          </a:xfrm>
          <a:prstGeom prst="rightArrow">
            <a:avLst/>
          </a:prstGeom>
          <a:solidFill>
            <a:srgbClr val="990000"/>
          </a:solidFill>
          <a:ln w="9525"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sp>
        <p:nvSpPr>
          <p:cNvPr id="26" name="文本框 25">
            <a:extLst>
              <a:ext uri="{FF2B5EF4-FFF2-40B4-BE49-F238E27FC236}">
                <a16:creationId xmlns:a16="http://schemas.microsoft.com/office/drawing/2014/main" id="{A7C2A89C-8869-7F00-12C8-39B0714ED327}"/>
              </a:ext>
            </a:extLst>
          </p:cNvPr>
          <p:cNvSpPr txBox="1"/>
          <p:nvPr/>
        </p:nvSpPr>
        <p:spPr>
          <a:xfrm>
            <a:off x="4717319" y="4536256"/>
            <a:ext cx="576064" cy="461665"/>
          </a:xfrm>
          <a:prstGeom prst="rect">
            <a:avLst/>
          </a:prstGeom>
          <a:noFill/>
        </p:spPr>
        <p:txBody>
          <a:bodyPr wrap="square" rtlCol="0">
            <a:spAutoFit/>
          </a:bodyPr>
          <a:lstStyle/>
          <a:p>
            <a:r>
              <a:rPr lang="en-US" altLang="zh-CN" dirty="0"/>
              <a:t>X1</a:t>
            </a:r>
            <a:endParaRPr lang="zh-CN" altLang="en-US" dirty="0"/>
          </a:p>
        </p:txBody>
      </p:sp>
      <p:sp>
        <p:nvSpPr>
          <p:cNvPr id="27" name="文本框 26">
            <a:extLst>
              <a:ext uri="{FF2B5EF4-FFF2-40B4-BE49-F238E27FC236}">
                <a16:creationId xmlns:a16="http://schemas.microsoft.com/office/drawing/2014/main" id="{8A167706-E88A-3599-7A3B-619371D9DF9B}"/>
              </a:ext>
            </a:extLst>
          </p:cNvPr>
          <p:cNvSpPr txBox="1"/>
          <p:nvPr/>
        </p:nvSpPr>
        <p:spPr>
          <a:xfrm>
            <a:off x="5816467" y="4536256"/>
            <a:ext cx="675904" cy="461665"/>
          </a:xfrm>
          <a:prstGeom prst="rect">
            <a:avLst/>
          </a:prstGeom>
          <a:noFill/>
        </p:spPr>
        <p:txBody>
          <a:bodyPr wrap="square" rtlCol="0">
            <a:spAutoFit/>
          </a:bodyPr>
          <a:lstStyle/>
          <a:p>
            <a:r>
              <a:rPr lang="en-US" altLang="zh-CN" dirty="0"/>
              <a:t>X3</a:t>
            </a:r>
            <a:endParaRPr lang="zh-CN" altLang="en-US" dirty="0"/>
          </a:p>
        </p:txBody>
      </p:sp>
      <p:sp>
        <p:nvSpPr>
          <p:cNvPr id="28" name="文本框 27">
            <a:extLst>
              <a:ext uri="{FF2B5EF4-FFF2-40B4-BE49-F238E27FC236}">
                <a16:creationId xmlns:a16="http://schemas.microsoft.com/office/drawing/2014/main" id="{CE53D1DF-7A12-37FF-1605-E2479647F135}"/>
              </a:ext>
            </a:extLst>
          </p:cNvPr>
          <p:cNvSpPr txBox="1"/>
          <p:nvPr/>
        </p:nvSpPr>
        <p:spPr>
          <a:xfrm>
            <a:off x="7015455" y="4536255"/>
            <a:ext cx="675904" cy="461665"/>
          </a:xfrm>
          <a:prstGeom prst="rect">
            <a:avLst/>
          </a:prstGeom>
          <a:noFill/>
        </p:spPr>
        <p:txBody>
          <a:bodyPr wrap="square" rtlCol="0">
            <a:spAutoFit/>
          </a:bodyPr>
          <a:lstStyle/>
          <a:p>
            <a:r>
              <a:rPr lang="en-US" altLang="zh-CN" dirty="0"/>
              <a:t>X2</a:t>
            </a:r>
            <a:endParaRPr lang="zh-CN" altLang="en-US" dirty="0"/>
          </a:p>
        </p:txBody>
      </p:sp>
      <p:sp>
        <p:nvSpPr>
          <p:cNvPr id="29" name="文本框 28">
            <a:extLst>
              <a:ext uri="{FF2B5EF4-FFF2-40B4-BE49-F238E27FC236}">
                <a16:creationId xmlns:a16="http://schemas.microsoft.com/office/drawing/2014/main" id="{909D3B6F-1CA5-D3D0-CFAE-AF67636594DE}"/>
              </a:ext>
            </a:extLst>
          </p:cNvPr>
          <p:cNvSpPr txBox="1"/>
          <p:nvPr/>
        </p:nvSpPr>
        <p:spPr>
          <a:xfrm>
            <a:off x="5363861" y="4531244"/>
            <a:ext cx="382128" cy="461665"/>
          </a:xfrm>
          <a:prstGeom prst="rect">
            <a:avLst/>
          </a:prstGeom>
          <a:noFill/>
        </p:spPr>
        <p:txBody>
          <a:bodyPr wrap="square" rtlCol="0">
            <a:spAutoFit/>
          </a:bodyPr>
          <a:lstStyle/>
          <a:p>
            <a:r>
              <a:rPr lang="en-US" altLang="zh-CN" dirty="0"/>
              <a:t>&gt;</a:t>
            </a:r>
            <a:endParaRPr lang="zh-CN" altLang="en-US" dirty="0"/>
          </a:p>
        </p:txBody>
      </p:sp>
      <p:sp>
        <p:nvSpPr>
          <p:cNvPr id="30" name="文本框 29">
            <a:extLst>
              <a:ext uri="{FF2B5EF4-FFF2-40B4-BE49-F238E27FC236}">
                <a16:creationId xmlns:a16="http://schemas.microsoft.com/office/drawing/2014/main" id="{8E9AD23E-E214-48D2-7333-B4AA08FBC7D0}"/>
              </a:ext>
            </a:extLst>
          </p:cNvPr>
          <p:cNvSpPr txBox="1"/>
          <p:nvPr/>
        </p:nvSpPr>
        <p:spPr>
          <a:xfrm>
            <a:off x="6562849" y="4531244"/>
            <a:ext cx="382128" cy="461665"/>
          </a:xfrm>
          <a:prstGeom prst="rect">
            <a:avLst/>
          </a:prstGeom>
          <a:noFill/>
        </p:spPr>
        <p:txBody>
          <a:bodyPr wrap="square" rtlCol="0">
            <a:spAutoFit/>
          </a:bodyPr>
          <a:lstStyle/>
          <a:p>
            <a:r>
              <a:rPr lang="en-US" altLang="zh-CN" dirty="0"/>
              <a:t>&gt;</a:t>
            </a:r>
            <a:endParaRPr lang="zh-CN" altLang="en-US" dirty="0"/>
          </a:p>
        </p:txBody>
      </p:sp>
      <p:sp>
        <p:nvSpPr>
          <p:cNvPr id="33" name="矩形: 圆角 32">
            <a:extLst>
              <a:ext uri="{FF2B5EF4-FFF2-40B4-BE49-F238E27FC236}">
                <a16:creationId xmlns:a16="http://schemas.microsoft.com/office/drawing/2014/main" id="{BA3AD592-9CDE-21A5-BE5A-461DF191F6AD}"/>
              </a:ext>
            </a:extLst>
          </p:cNvPr>
          <p:cNvSpPr/>
          <p:nvPr/>
        </p:nvSpPr>
        <p:spPr bwMode="auto">
          <a:xfrm>
            <a:off x="4627055" y="4499772"/>
            <a:ext cx="1935794" cy="534633"/>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sp>
        <p:nvSpPr>
          <p:cNvPr id="34" name="矩形: 圆角 33">
            <a:extLst>
              <a:ext uri="{FF2B5EF4-FFF2-40B4-BE49-F238E27FC236}">
                <a16:creationId xmlns:a16="http://schemas.microsoft.com/office/drawing/2014/main" id="{563A9DB7-A16E-05F2-01E6-36ED7889674F}"/>
              </a:ext>
            </a:extLst>
          </p:cNvPr>
          <p:cNvSpPr/>
          <p:nvPr/>
        </p:nvSpPr>
        <p:spPr bwMode="auto">
          <a:xfrm>
            <a:off x="5745055" y="4439862"/>
            <a:ext cx="1935794" cy="639602"/>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10" charset="0"/>
            </a:endParaRPr>
          </a:p>
        </p:txBody>
      </p:sp>
      <p:graphicFrame>
        <p:nvGraphicFramePr>
          <p:cNvPr id="35" name="表格 34">
            <a:extLst>
              <a:ext uri="{FF2B5EF4-FFF2-40B4-BE49-F238E27FC236}">
                <a16:creationId xmlns:a16="http://schemas.microsoft.com/office/drawing/2014/main" id="{9D3565A5-DE5E-8CF7-E506-9B2B97B2F5B5}"/>
              </a:ext>
            </a:extLst>
          </p:cNvPr>
          <p:cNvGraphicFramePr>
            <a:graphicFrameLocks noGrp="1"/>
          </p:cNvGraphicFramePr>
          <p:nvPr/>
        </p:nvGraphicFramePr>
        <p:xfrm>
          <a:off x="4427985" y="5151472"/>
          <a:ext cx="1588771" cy="365760"/>
        </p:xfrm>
        <a:graphic>
          <a:graphicData uri="http://schemas.openxmlformats.org/drawingml/2006/table">
            <a:tbl>
              <a:tblPr firstRow="1" bandRow="1">
                <a:tableStyleId>{5C22544A-7EE6-4342-B048-85BDC9FD1C3A}</a:tableStyleId>
              </a:tblPr>
              <a:tblGrid>
                <a:gridCol w="472738">
                  <a:extLst>
                    <a:ext uri="{9D8B030D-6E8A-4147-A177-3AD203B41FA5}">
                      <a16:colId xmlns:a16="http://schemas.microsoft.com/office/drawing/2014/main" val="3988135522"/>
                    </a:ext>
                  </a:extLst>
                </a:gridCol>
                <a:gridCol w="446412">
                  <a:extLst>
                    <a:ext uri="{9D8B030D-6E8A-4147-A177-3AD203B41FA5}">
                      <a16:colId xmlns:a16="http://schemas.microsoft.com/office/drawing/2014/main" val="2027167245"/>
                    </a:ext>
                  </a:extLst>
                </a:gridCol>
                <a:gridCol w="669621">
                  <a:extLst>
                    <a:ext uri="{9D8B030D-6E8A-4147-A177-3AD203B41FA5}">
                      <a16:colId xmlns:a16="http://schemas.microsoft.com/office/drawing/2014/main" val="165922564"/>
                    </a:ext>
                  </a:extLst>
                </a:gridCol>
              </a:tblGrid>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X1</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Left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843458"/>
                  </a:ext>
                </a:extLst>
              </a:tr>
            </a:tbl>
          </a:graphicData>
        </a:graphic>
      </p:graphicFrame>
      <p:graphicFrame>
        <p:nvGraphicFramePr>
          <p:cNvPr id="36" name="表格 35">
            <a:extLst>
              <a:ext uri="{FF2B5EF4-FFF2-40B4-BE49-F238E27FC236}">
                <a16:creationId xmlns:a16="http://schemas.microsoft.com/office/drawing/2014/main" id="{47E66674-AE96-18D3-FBA6-0AC4B19697FD}"/>
              </a:ext>
            </a:extLst>
          </p:cNvPr>
          <p:cNvGraphicFramePr>
            <a:graphicFrameLocks noGrp="1"/>
          </p:cNvGraphicFramePr>
          <p:nvPr/>
        </p:nvGraphicFramePr>
        <p:xfrm>
          <a:off x="6643280" y="5151472"/>
          <a:ext cx="1588771" cy="365760"/>
        </p:xfrm>
        <a:graphic>
          <a:graphicData uri="http://schemas.openxmlformats.org/drawingml/2006/table">
            <a:tbl>
              <a:tblPr firstRow="1" bandRow="1">
                <a:tableStyleId>{5C22544A-7EE6-4342-B048-85BDC9FD1C3A}</a:tableStyleId>
              </a:tblPr>
              <a:tblGrid>
                <a:gridCol w="432047">
                  <a:extLst>
                    <a:ext uri="{9D8B030D-6E8A-4147-A177-3AD203B41FA5}">
                      <a16:colId xmlns:a16="http://schemas.microsoft.com/office/drawing/2014/main" val="3988135522"/>
                    </a:ext>
                  </a:extLst>
                </a:gridCol>
                <a:gridCol w="432048">
                  <a:extLst>
                    <a:ext uri="{9D8B030D-6E8A-4147-A177-3AD203B41FA5}">
                      <a16:colId xmlns:a16="http://schemas.microsoft.com/office/drawing/2014/main" val="2027167245"/>
                    </a:ext>
                  </a:extLst>
                </a:gridCol>
                <a:gridCol w="724676">
                  <a:extLst>
                    <a:ext uri="{9D8B030D-6E8A-4147-A177-3AD203B41FA5}">
                      <a16:colId xmlns:a16="http://schemas.microsoft.com/office/drawing/2014/main" val="165922564"/>
                    </a:ext>
                  </a:extLst>
                </a:gridCol>
              </a:tblGrid>
              <a:tr h="320941">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X2</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X3</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Right</a:t>
                      </a:r>
                      <a:endParaRPr lang="zh-CN" altLang="en-US" sz="1800" b="0" i="0" kern="1200" dirty="0">
                        <a:solidFill>
                          <a:schemeClr val="tx1"/>
                        </a:solidFill>
                        <a:effectLst/>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843458"/>
                  </a:ext>
                </a:extLst>
              </a:tr>
            </a:tbl>
          </a:graphicData>
        </a:graphic>
      </p:graphicFrame>
      <p:cxnSp>
        <p:nvCxnSpPr>
          <p:cNvPr id="38" name="连接符: 肘形 37">
            <a:extLst>
              <a:ext uri="{FF2B5EF4-FFF2-40B4-BE49-F238E27FC236}">
                <a16:creationId xmlns:a16="http://schemas.microsoft.com/office/drawing/2014/main" id="{02C9C16D-9F62-A1E2-F7A2-97F2315763E8}"/>
              </a:ext>
            </a:extLst>
          </p:cNvPr>
          <p:cNvCxnSpPr>
            <a:stCxn id="33" idx="1"/>
            <a:endCxn id="35" idx="1"/>
          </p:cNvCxnSpPr>
          <p:nvPr/>
        </p:nvCxnSpPr>
        <p:spPr bwMode="auto">
          <a:xfrm rot="10800000" flipV="1">
            <a:off x="4427985" y="4767088"/>
            <a:ext cx="199070" cy="567263"/>
          </a:xfrm>
          <a:prstGeom prst="bentConnector3">
            <a:avLst>
              <a:gd name="adj1" fmla="val 214834"/>
            </a:avLst>
          </a:prstGeom>
          <a:solidFill>
            <a:schemeClr val="accent1"/>
          </a:solidFill>
          <a:ln w="12700" cap="flat" cmpd="sng" algn="ctr">
            <a:solidFill>
              <a:srgbClr val="990000"/>
            </a:solidFill>
            <a:prstDash val="solid"/>
            <a:round/>
            <a:headEnd type="triangle" w="med" len="med"/>
            <a:tailEnd type="none"/>
          </a:ln>
          <a:effectLst/>
        </p:spPr>
      </p:cxnSp>
      <p:cxnSp>
        <p:nvCxnSpPr>
          <p:cNvPr id="40" name="连接符: 肘形 39">
            <a:extLst>
              <a:ext uri="{FF2B5EF4-FFF2-40B4-BE49-F238E27FC236}">
                <a16:creationId xmlns:a16="http://schemas.microsoft.com/office/drawing/2014/main" id="{65F7F1A2-E009-4F70-1932-5518A028A694}"/>
              </a:ext>
            </a:extLst>
          </p:cNvPr>
          <p:cNvCxnSpPr>
            <a:cxnSpLocks/>
            <a:stCxn id="34" idx="3"/>
            <a:endCxn id="36" idx="3"/>
          </p:cNvCxnSpPr>
          <p:nvPr/>
        </p:nvCxnSpPr>
        <p:spPr bwMode="auto">
          <a:xfrm>
            <a:off x="7680849" y="4759663"/>
            <a:ext cx="551202" cy="574689"/>
          </a:xfrm>
          <a:prstGeom prst="bentConnector3">
            <a:avLst>
              <a:gd name="adj1" fmla="val 141473"/>
            </a:avLst>
          </a:prstGeom>
          <a:solidFill>
            <a:schemeClr val="accent1"/>
          </a:solidFill>
          <a:ln w="12700" cap="flat" cmpd="sng" algn="ctr">
            <a:solidFill>
              <a:srgbClr val="990000"/>
            </a:solidFill>
            <a:prstDash val="solid"/>
            <a:round/>
            <a:headEnd type="triangle" w="med" len="med"/>
            <a:tailEnd type="none"/>
          </a:ln>
          <a:effectLst/>
        </p:spPr>
      </p:cxnSp>
      <p:sp>
        <p:nvSpPr>
          <p:cNvPr id="2" name="文本框 1">
            <a:extLst>
              <a:ext uri="{FF2B5EF4-FFF2-40B4-BE49-F238E27FC236}">
                <a16:creationId xmlns:a16="http://schemas.microsoft.com/office/drawing/2014/main" id="{F22F3EF9-EF1F-4915-8ED5-ACFFCF9A3EF9}"/>
              </a:ext>
            </a:extLst>
          </p:cNvPr>
          <p:cNvSpPr txBox="1"/>
          <p:nvPr/>
        </p:nvSpPr>
        <p:spPr>
          <a:xfrm>
            <a:off x="511649" y="3516431"/>
            <a:ext cx="3916335" cy="400110"/>
          </a:xfrm>
          <a:prstGeom prst="rect">
            <a:avLst/>
          </a:prstGeom>
          <a:noFill/>
        </p:spPr>
        <p:txBody>
          <a:bodyPr wrap="square" rtlCol="0">
            <a:spAutoFit/>
          </a:bodyPr>
          <a:lstStyle/>
          <a:p>
            <a:r>
              <a:rPr lang="en-US" altLang="zh-CN" sz="2000" dirty="0">
                <a:latin typeface="Calibri" panose="020F0502020204030204" pitchFamily="34" charset="0"/>
                <a:ea typeface="Calibri" panose="020F0502020204030204" pitchFamily="34" charset="0"/>
                <a:cs typeface="Calibri" panose="020F0502020204030204" pitchFamily="34" charset="0"/>
              </a:rPr>
              <a:t>~5000+ triplets for each dimension</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9367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491C09-519A-7BD7-FE3E-6D1ABA73D15D}"/>
              </a:ext>
            </a:extLst>
          </p:cNvPr>
          <p:cNvSpPr>
            <a:spLocks noGrp="1"/>
          </p:cNvSpPr>
          <p:nvPr>
            <p:ph idx="1"/>
          </p:nvPr>
        </p:nvSpPr>
        <p:spPr>
          <a:xfrm>
            <a:off x="820047" y="1589082"/>
            <a:ext cx="7772400" cy="536848"/>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Splitting the data into three subsets for each dimension</a:t>
            </a:r>
            <a:endParaRPr lang="zh-CN" altLang="en-US" dirty="0">
              <a:latin typeface="Calibri" panose="020F0502020204030204" pitchFamily="34" charset="0"/>
              <a:cs typeface="Calibri" panose="020F0502020204030204" pitchFamily="34" charset="0"/>
            </a:endParaRPr>
          </a:p>
        </p:txBody>
      </p:sp>
      <p:sp>
        <p:nvSpPr>
          <p:cNvPr id="4" name="标题 1">
            <a:extLst>
              <a:ext uri="{FF2B5EF4-FFF2-40B4-BE49-F238E27FC236}">
                <a16:creationId xmlns:a16="http://schemas.microsoft.com/office/drawing/2014/main" id="{77CB20EC-DE38-B4F3-1947-91B145B7BF48}"/>
              </a:ext>
            </a:extLst>
          </p:cNvPr>
          <p:cNvSpPr txBox="1">
            <a:spLocks/>
          </p:cNvSpPr>
          <p:nvPr/>
        </p:nvSpPr>
        <p:spPr bwMode="auto">
          <a:xfrm>
            <a:off x="107504" y="116632"/>
            <a:ext cx="25202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kern="0" dirty="0"/>
              <a:t>Methodology</a:t>
            </a:r>
            <a:endParaRPr lang="zh-CN" altLang="en-US" kern="0" dirty="0"/>
          </a:p>
        </p:txBody>
      </p:sp>
      <p:sp>
        <p:nvSpPr>
          <p:cNvPr id="6" name="标题 1">
            <a:extLst>
              <a:ext uri="{FF2B5EF4-FFF2-40B4-BE49-F238E27FC236}">
                <a16:creationId xmlns:a16="http://schemas.microsoft.com/office/drawing/2014/main" id="{FE914604-7BA0-DB1F-D8E3-77F972957AB1}"/>
              </a:ext>
            </a:extLst>
          </p:cNvPr>
          <p:cNvSpPr txBox="1">
            <a:spLocks/>
          </p:cNvSpPr>
          <p:nvPr/>
        </p:nvSpPr>
        <p:spPr bwMode="auto">
          <a:xfrm>
            <a:off x="685800" y="803920"/>
            <a:ext cx="748883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rgbClr val="990000"/>
                </a:solidFill>
                <a:latin typeface="Verdana"/>
                <a:ea typeface="MS PGothic"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2pPr>
            <a:lvl3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3pPr>
            <a:lvl4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4pPr>
            <a:lvl5pPr algn="l" rtl="0" eaLnBrk="1" fontAlgn="base" hangingPunct="1">
              <a:spcBef>
                <a:spcPct val="0"/>
              </a:spcBef>
              <a:spcAft>
                <a:spcPct val="0"/>
              </a:spcAft>
              <a:defRPr sz="2800">
                <a:solidFill>
                  <a:srgbClr val="990000"/>
                </a:solidFill>
                <a:latin typeface="Verdana" pitchFamily="34" charset="0"/>
                <a:ea typeface="MS PGothic" pitchFamily="34" charset="-128"/>
                <a:cs typeface="Verdana" pitchFamily="34"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r>
              <a:rPr lang="en-US" altLang="zh-CN" b="1" kern="0" dirty="0"/>
              <a:t>Dataset description</a:t>
            </a:r>
            <a:endParaRPr lang="zh-CN" altLang="en-US" b="1" kern="0" dirty="0"/>
          </a:p>
        </p:txBody>
      </p:sp>
      <p:sp>
        <p:nvSpPr>
          <p:cNvPr id="7" name="矩形 6">
            <a:extLst>
              <a:ext uri="{FF2B5EF4-FFF2-40B4-BE49-F238E27FC236}">
                <a16:creationId xmlns:a16="http://schemas.microsoft.com/office/drawing/2014/main" id="{01EA62DA-53CA-D8B6-13AB-3EB94C459EF1}"/>
              </a:ext>
            </a:extLst>
          </p:cNvPr>
          <p:cNvSpPr/>
          <p:nvPr/>
        </p:nvSpPr>
        <p:spPr bwMode="auto">
          <a:xfrm>
            <a:off x="1475656" y="2998135"/>
            <a:ext cx="3096344" cy="936104"/>
          </a:xfrm>
          <a:prstGeom prst="rect">
            <a:avLst/>
          </a:prstGeom>
          <a:solidFill>
            <a:srgbClr val="9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zh-CN" sz="2000" dirty="0">
                <a:solidFill>
                  <a:schemeClr val="bg1"/>
                </a:solidFill>
                <a:latin typeface="Verdana" panose="020B0604030504040204" pitchFamily="34" charset="0"/>
                <a:ea typeface="Verdana" panose="020B0604030504040204" pitchFamily="34" charset="0"/>
              </a:rPr>
              <a:t>60%</a:t>
            </a:r>
            <a:endParaRPr kumimoji="0" lang="zh-CN" altLang="en-US" sz="2000" b="0" i="0" u="none" strike="noStrike" cap="none" normalizeH="0" baseline="0" dirty="0">
              <a:ln>
                <a:noFill/>
              </a:ln>
              <a:solidFill>
                <a:schemeClr val="bg1"/>
              </a:solidFill>
              <a:effectLst/>
              <a:latin typeface="Verdana" panose="020B0604030504040204" pitchFamily="34" charset="0"/>
            </a:endParaRPr>
          </a:p>
        </p:txBody>
      </p:sp>
      <p:sp>
        <p:nvSpPr>
          <p:cNvPr id="8" name="矩形 7">
            <a:extLst>
              <a:ext uri="{FF2B5EF4-FFF2-40B4-BE49-F238E27FC236}">
                <a16:creationId xmlns:a16="http://schemas.microsoft.com/office/drawing/2014/main" id="{44DA2382-039C-5631-F385-C2C7CC585777}"/>
              </a:ext>
            </a:extLst>
          </p:cNvPr>
          <p:cNvSpPr/>
          <p:nvPr/>
        </p:nvSpPr>
        <p:spPr bwMode="auto">
          <a:xfrm>
            <a:off x="4706247" y="2996952"/>
            <a:ext cx="1032115" cy="936104"/>
          </a:xfrm>
          <a:prstGeom prst="rect">
            <a:avLst/>
          </a:prstGeom>
          <a:solidFill>
            <a:srgbClr val="9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20%</a:t>
            </a:r>
            <a:endParaRPr kumimoji="0" lang="zh-CN" altLang="en-US" sz="2000" b="0" i="0" u="none" strike="noStrike" cap="none" normalizeH="0" baseline="0" dirty="0">
              <a:ln>
                <a:noFill/>
              </a:ln>
              <a:solidFill>
                <a:schemeClr val="bg1"/>
              </a:solidFill>
              <a:effectLst/>
              <a:latin typeface="Verdana" panose="020B0604030504040204" pitchFamily="34" charset="0"/>
            </a:endParaRPr>
          </a:p>
        </p:txBody>
      </p:sp>
      <p:sp>
        <p:nvSpPr>
          <p:cNvPr id="10" name="矩形 9">
            <a:extLst>
              <a:ext uri="{FF2B5EF4-FFF2-40B4-BE49-F238E27FC236}">
                <a16:creationId xmlns:a16="http://schemas.microsoft.com/office/drawing/2014/main" id="{94007AD4-C6D5-165E-21FE-91DE4B01094D}"/>
              </a:ext>
            </a:extLst>
          </p:cNvPr>
          <p:cNvSpPr/>
          <p:nvPr/>
        </p:nvSpPr>
        <p:spPr bwMode="auto">
          <a:xfrm>
            <a:off x="5872609" y="2996952"/>
            <a:ext cx="1032115" cy="936104"/>
          </a:xfrm>
          <a:prstGeom prst="rect">
            <a:avLst/>
          </a:prstGeom>
          <a:solidFill>
            <a:srgbClr val="9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20%</a:t>
            </a:r>
            <a:endParaRPr kumimoji="0" lang="zh-CN" altLang="en-US" sz="2000" b="0" i="0" u="none" strike="noStrike" cap="none" normalizeH="0" baseline="0" dirty="0">
              <a:ln>
                <a:noFill/>
              </a:ln>
              <a:solidFill>
                <a:schemeClr val="bg1"/>
              </a:solidFill>
              <a:effectLst/>
              <a:latin typeface="Verdana" panose="020B0604030504040204" pitchFamily="34" charset="0"/>
            </a:endParaRPr>
          </a:p>
        </p:txBody>
      </p:sp>
      <p:sp>
        <p:nvSpPr>
          <p:cNvPr id="2" name="左大括号 1">
            <a:extLst>
              <a:ext uri="{FF2B5EF4-FFF2-40B4-BE49-F238E27FC236}">
                <a16:creationId xmlns:a16="http://schemas.microsoft.com/office/drawing/2014/main" id="{B2879986-2259-DD11-C8E4-EC8423D9F70E}"/>
              </a:ext>
            </a:extLst>
          </p:cNvPr>
          <p:cNvSpPr/>
          <p:nvPr/>
        </p:nvSpPr>
        <p:spPr>
          <a:xfrm rot="5400000">
            <a:off x="2900173" y="1220325"/>
            <a:ext cx="245824" cy="3097829"/>
          </a:xfrm>
          <a:prstGeom prst="leftBrace">
            <a:avLst/>
          </a:prstGeom>
          <a:ln w="1905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latin typeface="Calibri" panose="020F0502020204030204" pitchFamily="34" charset="0"/>
              <a:cs typeface="Calibri" panose="020F0502020204030204" pitchFamily="34" charset="0"/>
            </a:endParaRPr>
          </a:p>
        </p:txBody>
      </p:sp>
      <p:sp>
        <p:nvSpPr>
          <p:cNvPr id="5" name="左大括号 4">
            <a:extLst>
              <a:ext uri="{FF2B5EF4-FFF2-40B4-BE49-F238E27FC236}">
                <a16:creationId xmlns:a16="http://schemas.microsoft.com/office/drawing/2014/main" id="{2CBD6855-C2C2-3B95-18E7-2F36B94E55AB}"/>
              </a:ext>
            </a:extLst>
          </p:cNvPr>
          <p:cNvSpPr/>
          <p:nvPr/>
        </p:nvSpPr>
        <p:spPr>
          <a:xfrm rot="5400000">
            <a:off x="5078288" y="2281587"/>
            <a:ext cx="288032" cy="958372"/>
          </a:xfrm>
          <a:prstGeom prst="leftBrace">
            <a:avLst/>
          </a:prstGeom>
          <a:ln w="1905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latin typeface="Calibri" panose="020F0502020204030204" pitchFamily="34" charset="0"/>
              <a:cs typeface="Calibri" panose="020F0502020204030204" pitchFamily="34" charset="0"/>
            </a:endParaRPr>
          </a:p>
        </p:txBody>
      </p:sp>
      <p:sp>
        <p:nvSpPr>
          <p:cNvPr id="11" name="左大括号 10">
            <a:extLst>
              <a:ext uri="{FF2B5EF4-FFF2-40B4-BE49-F238E27FC236}">
                <a16:creationId xmlns:a16="http://schemas.microsoft.com/office/drawing/2014/main" id="{E44EAD1E-5434-4201-D54C-1B8278940586}"/>
              </a:ext>
            </a:extLst>
          </p:cNvPr>
          <p:cNvSpPr/>
          <p:nvPr/>
        </p:nvSpPr>
        <p:spPr>
          <a:xfrm rot="5400000">
            <a:off x="6244650" y="2268950"/>
            <a:ext cx="288032" cy="958372"/>
          </a:xfrm>
          <a:prstGeom prst="leftBrace">
            <a:avLst/>
          </a:prstGeom>
          <a:ln w="1905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162A2EC1-2D5F-21A8-69B3-B0FEC3642122}"/>
              </a:ext>
            </a:extLst>
          </p:cNvPr>
          <p:cNvSpPr txBox="1"/>
          <p:nvPr/>
        </p:nvSpPr>
        <p:spPr>
          <a:xfrm>
            <a:off x="2481384" y="2210856"/>
            <a:ext cx="2090616"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Training set</a:t>
            </a:r>
            <a:endParaRPr lang="zh-CN" altLang="en-US" sz="1800"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939E5B56-F358-A49A-00B2-150E3F09466E}"/>
              </a:ext>
            </a:extLst>
          </p:cNvPr>
          <p:cNvSpPr txBox="1"/>
          <p:nvPr/>
        </p:nvSpPr>
        <p:spPr>
          <a:xfrm>
            <a:off x="4353592" y="2211288"/>
            <a:ext cx="2090616" cy="369332"/>
          </a:xfrm>
          <a:prstGeom prst="rect">
            <a:avLst/>
          </a:prstGeom>
          <a:noFill/>
        </p:spPr>
        <p:txBody>
          <a:bodyPr wrap="square" rtlCol="0">
            <a:spAutoFit/>
          </a:bodyPr>
          <a:lstStyle/>
          <a:p>
            <a:r>
              <a:rPr lang="en-US" altLang="zh-CN" sz="1800" dirty="0">
                <a:latin typeface="Calibri" panose="020F0502020204030204" pitchFamily="34" charset="0"/>
                <a:cs typeface="Calibri" panose="020F0502020204030204" pitchFamily="34" charset="0"/>
              </a:rPr>
              <a:t>Validation set</a:t>
            </a:r>
            <a:endParaRPr lang="zh-CN" altLang="en-US" sz="1800" dirty="0">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FB01E28A-D414-FF75-F7DA-AABB9133DE41}"/>
              </a:ext>
            </a:extLst>
          </p:cNvPr>
          <p:cNvSpPr txBox="1"/>
          <p:nvPr/>
        </p:nvSpPr>
        <p:spPr>
          <a:xfrm>
            <a:off x="5940152" y="2222950"/>
            <a:ext cx="2090616" cy="369332"/>
          </a:xfrm>
          <a:prstGeom prst="rect">
            <a:avLst/>
          </a:prstGeom>
          <a:noFill/>
        </p:spPr>
        <p:txBody>
          <a:bodyPr wrap="square" rtlCol="0">
            <a:spAutoFit/>
          </a:bodyPr>
          <a:lstStyle/>
          <a:p>
            <a:r>
              <a:rPr lang="en-US" altLang="zh-CN" sz="1800" dirty="0">
                <a:latin typeface="Calibri" panose="020F0502020204030204" pitchFamily="34" charset="0"/>
                <a:cs typeface="Calibri" panose="020F0502020204030204" pitchFamily="34" charset="0"/>
              </a:rPr>
              <a:t>Test set</a:t>
            </a:r>
            <a:endParaRPr lang="zh-CN" altLang="en-US" sz="1800" dirty="0">
              <a:latin typeface="Calibri" panose="020F0502020204030204" pitchFamily="34" charset="0"/>
              <a:cs typeface="Calibri" panose="020F0502020204030204" pitchFamily="34" charset="0"/>
            </a:endParaRPr>
          </a:p>
        </p:txBody>
      </p:sp>
      <p:sp>
        <p:nvSpPr>
          <p:cNvPr id="15" name="左大括号 14">
            <a:extLst>
              <a:ext uri="{FF2B5EF4-FFF2-40B4-BE49-F238E27FC236}">
                <a16:creationId xmlns:a16="http://schemas.microsoft.com/office/drawing/2014/main" id="{B2B327CC-F673-9C5E-C7EE-27B3A3A8846E}"/>
              </a:ext>
            </a:extLst>
          </p:cNvPr>
          <p:cNvSpPr/>
          <p:nvPr/>
        </p:nvSpPr>
        <p:spPr>
          <a:xfrm rot="16200000">
            <a:off x="3483357" y="2067889"/>
            <a:ext cx="245824" cy="4264191"/>
          </a:xfrm>
          <a:prstGeom prst="leftBrace">
            <a:avLst/>
          </a:prstGeom>
          <a:ln w="19050">
            <a:solidFill>
              <a:srgbClr val="99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DDE3E844-D5B4-8E03-3A49-C8F0FC218D6E}"/>
              </a:ext>
            </a:extLst>
          </p:cNvPr>
          <p:cNvSpPr txBox="1"/>
          <p:nvPr/>
        </p:nvSpPr>
        <p:spPr>
          <a:xfrm>
            <a:off x="2555776" y="4370610"/>
            <a:ext cx="2448272" cy="369332"/>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Used for model training</a:t>
            </a:r>
            <a:endParaRPr lang="zh-CN" altLang="en-US" sz="1800"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46474E7E-01B2-4509-E838-E3802BC4EBF1}"/>
              </a:ext>
            </a:extLst>
          </p:cNvPr>
          <p:cNvSpPr txBox="1"/>
          <p:nvPr/>
        </p:nvSpPr>
        <p:spPr>
          <a:xfrm>
            <a:off x="6232952" y="4265719"/>
            <a:ext cx="2325588" cy="923330"/>
          </a:xfrm>
          <a:prstGeom prst="rect">
            <a:avLst/>
          </a:prstGeom>
          <a:noFill/>
        </p:spPr>
        <p:txBody>
          <a:bodyPr wrap="square" rtlCol="0">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Used for assessing model accuracy and generalization ability</a:t>
            </a:r>
            <a:endParaRPr lang="zh-CN" altLang="en-US" sz="1800" dirty="0">
              <a:latin typeface="Calibri" panose="020F0502020204030204" pitchFamily="34" charset="0"/>
              <a:cs typeface="Calibri" panose="020F0502020204030204" pitchFamily="34" charset="0"/>
            </a:endParaRPr>
          </a:p>
        </p:txBody>
      </p:sp>
      <p:cxnSp>
        <p:nvCxnSpPr>
          <p:cNvPr id="19" name="直接连接符 18">
            <a:extLst>
              <a:ext uri="{FF2B5EF4-FFF2-40B4-BE49-F238E27FC236}">
                <a16:creationId xmlns:a16="http://schemas.microsoft.com/office/drawing/2014/main" id="{50E0BB0F-3FAC-DE59-3CC0-1EA96CCD33F9}"/>
              </a:ext>
            </a:extLst>
          </p:cNvPr>
          <p:cNvCxnSpPr>
            <a:stCxn id="10" idx="2"/>
            <a:endCxn id="17" idx="0"/>
          </p:cNvCxnSpPr>
          <p:nvPr/>
        </p:nvCxnSpPr>
        <p:spPr bwMode="auto">
          <a:xfrm>
            <a:off x="6388667" y="3933056"/>
            <a:ext cx="1007079" cy="332663"/>
          </a:xfrm>
          <a:prstGeom prst="line">
            <a:avLst/>
          </a:prstGeom>
          <a:solidFill>
            <a:schemeClr val="accent1"/>
          </a:solidFill>
          <a:ln w="9525" cap="flat" cmpd="sng" algn="ctr">
            <a:solidFill>
              <a:srgbClr val="990000"/>
            </a:solidFill>
            <a:prstDash val="solid"/>
            <a:round/>
            <a:headEnd type="none" w="med" len="med"/>
            <a:tailEnd type="none" w="med" len="med"/>
          </a:ln>
          <a:effectLst/>
        </p:spPr>
      </p:cxnSp>
      <p:sp>
        <p:nvSpPr>
          <p:cNvPr id="21" name="内容占位符 2">
            <a:extLst>
              <a:ext uri="{FF2B5EF4-FFF2-40B4-BE49-F238E27FC236}">
                <a16:creationId xmlns:a16="http://schemas.microsoft.com/office/drawing/2014/main" id="{9D278D89-FB61-67CC-8FE5-F5C441428B0C}"/>
              </a:ext>
            </a:extLst>
          </p:cNvPr>
          <p:cNvSpPr txBox="1">
            <a:spLocks/>
          </p:cNvSpPr>
          <p:nvPr/>
        </p:nvSpPr>
        <p:spPr bwMode="auto">
          <a:xfrm>
            <a:off x="820048" y="5031941"/>
            <a:ext cx="4184000" cy="53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MS PGothic" pitchFamily="34"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r>
              <a:rPr lang="en-US" altLang="zh-CN" kern="0" dirty="0">
                <a:latin typeface="Calibri" panose="020F0502020204030204" pitchFamily="34" charset="0"/>
                <a:ea typeface="Calibri" panose="020F0502020204030204" pitchFamily="34" charset="0"/>
                <a:cs typeface="Calibri" panose="020F0502020204030204" pitchFamily="34" charset="0"/>
              </a:rPr>
              <a:t>Ensuring the validity of the method</a:t>
            </a:r>
            <a:endParaRPr lang="zh-CN" altLang="en-US"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9088834"/>
      </p:ext>
    </p:extLst>
  </p:cSld>
  <p:clrMapOvr>
    <a:masterClrMapping/>
  </p:clrMapOvr>
</p:sld>
</file>

<file path=ppt/theme/theme1.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_template_solvent_still_en_2018" id="{DC3F5748-4BB5-4EDE-8530-75B71EE2625E}" vid="{43DF80CF-3017-47FD-AF75-DA025C536E8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2FAD674E70BC44AF749D7A3EAE3DF0" ma:contentTypeVersion="6" ma:contentTypeDescription="Create a new document." ma:contentTypeScope="" ma:versionID="c0e53164a00afd5d73a3afda282d3f0c">
  <xsd:schema xmlns:xsd="http://www.w3.org/2001/XMLSchema" xmlns:xs="http://www.w3.org/2001/XMLSchema" xmlns:p="http://schemas.microsoft.com/office/2006/metadata/properties" xmlns:ns3="611d56e7-5347-4263-bb52-5609b74273b9" xmlns:ns4="2e7996df-c91d-4191-a916-00e3aa0da5d0" targetNamespace="http://schemas.microsoft.com/office/2006/metadata/properties" ma:root="true" ma:fieldsID="c53ef16a4c721d3536de2c84d0fcc2b5" ns3:_="" ns4:_="">
    <xsd:import namespace="611d56e7-5347-4263-bb52-5609b74273b9"/>
    <xsd:import namespace="2e7996df-c91d-4191-a916-00e3aa0da5d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d56e7-5347-4263-bb52-5609b74273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7996df-c91d-4191-a916-00e3aa0da5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11d56e7-5347-4263-bb52-5609b74273b9" xsi:nil="true"/>
  </documentManagement>
</p:properties>
</file>

<file path=customXml/itemProps1.xml><?xml version="1.0" encoding="utf-8"?>
<ds:datastoreItem xmlns:ds="http://schemas.openxmlformats.org/officeDocument/2006/customXml" ds:itemID="{DC957D31-63CD-4875-A9F1-95FD37D224E9}">
  <ds:schemaRefs>
    <ds:schemaRef ds:uri="http://schemas.microsoft.com/sharepoint/v3/contenttype/forms"/>
  </ds:schemaRefs>
</ds:datastoreItem>
</file>

<file path=customXml/itemProps2.xml><?xml version="1.0" encoding="utf-8"?>
<ds:datastoreItem xmlns:ds="http://schemas.openxmlformats.org/officeDocument/2006/customXml" ds:itemID="{AA471B95-3D5F-483B-81C8-6940DF2FB1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d56e7-5347-4263-bb52-5609b74273b9"/>
    <ds:schemaRef ds:uri="2e7996df-c91d-4191-a916-00e3aa0da5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48A9D7-629F-4370-8525-F5ED9AF883AF}">
  <ds:schemaRefs>
    <ds:schemaRef ds:uri="http://schemas.microsoft.com/office/2006/documentManagement/types"/>
    <ds:schemaRef ds:uri="http://purl.org/dc/elements/1.1/"/>
    <ds:schemaRef ds:uri="2e7996df-c91d-4191-a916-00e3aa0da5d0"/>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611d56e7-5347-4263-bb52-5609b74273b9"/>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PPT_template_solvent_still_en_2018</Template>
  <TotalTime>8842</TotalTime>
  <Words>3409</Words>
  <Application>Microsoft Office PowerPoint</Application>
  <PresentationFormat>On-screen Show (4:3)</PresentationFormat>
  <Paragraphs>299</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等线</vt:lpstr>
      <vt:lpstr>Söhne</vt:lpstr>
      <vt:lpstr>Arial</vt:lpstr>
      <vt:lpstr>Arial Black</vt:lpstr>
      <vt:lpstr>Calibri</vt:lpstr>
      <vt:lpstr>Cambria Math</vt:lpstr>
      <vt:lpstr>Gill Sans MT</vt:lpstr>
      <vt:lpstr>Segoe UI</vt:lpstr>
      <vt:lpstr>Times</vt:lpstr>
      <vt:lpstr>Verdana</vt:lpstr>
      <vt:lpstr>uOttawa-powerpoint-template</vt:lpstr>
      <vt:lpstr>Using Artificial Intelligence Wisely: Age-Friendliness, ‘Snow Moles’ and Deep Mapping Urban Perception</vt:lpstr>
      <vt:lpstr>Backgrounds</vt:lpstr>
      <vt:lpstr>PowerPoint Presentation</vt:lpstr>
      <vt:lpstr>PowerPoint Presentation</vt:lpstr>
      <vt:lpstr>PowerPoint Presentation</vt:lpstr>
      <vt:lpstr>PowerPoint Presentation</vt:lpstr>
      <vt:lpstr>Data collection </vt:lpstr>
      <vt:lpstr>Problem Formulation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Artificial Intelligence Wisely: Age-Friendliness, ‘Snow Moles’ and Deep Mapping Urban Perception</dc:title>
  <dc:creator>Zhewen Luo</dc:creator>
  <cp:lastModifiedBy>Zhewen Luo</cp:lastModifiedBy>
  <cp:revision>3</cp:revision>
  <dcterms:created xsi:type="dcterms:W3CDTF">2023-05-05T19:21:42Z</dcterms:created>
  <dcterms:modified xsi:type="dcterms:W3CDTF">2023-06-20T06:05:47Z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0x0101001F2FAD674E70BC44AF749D7A3EAE3DF0</vt:lpwstr>
  </property>
</Properties>
</file>